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CA175-36B8-4452-870E-C5ACA088B075}" type="datetimeFigureOut">
              <a:rPr lang="zh-TW" altLang="en-US" smtClean="0"/>
              <a:t>2025/3/24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8046B-665E-42ED-9D17-3A006B96FB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44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941-38D9-4E9F-B5F4-FFF0B4A1EED5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71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941-38D9-4E9F-B5F4-FFF0B4A1EED5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73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1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4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7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0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6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2025/3/24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cy-exhaust-dd3.notion.site/19db543aa3fc80828317f14056d8a55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2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mengtingku.github.io/PieZza/" TargetMode="External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help.ithome.com.tw/users/20158099/profile" TargetMode="External"/><Relationship Id="rId5" Type="http://schemas.openxmlformats.org/officeDocument/2006/relationships/hyperlink" Target="https://www.notion.so/React-js-c1fec677da864298b61165a170862d24" TargetMode="External"/><Relationship Id="rId4" Type="http://schemas.openxmlformats.org/officeDocument/2006/relationships/hyperlink" Target="https://icy-exhaust-dd3.notion.site/Nuxt3-js-11db543aa3fc80f3bce5d3286c98a423?pvs=73" TargetMode="Externa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5090443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b="1" dirty="0" smtClean="0">
                <a:blipFill>
                  <a:blip r:embed="rId3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React </a:t>
            </a:r>
            <a:r>
              <a:rPr lang="zh-TW" altLang="en-US" sz="3000" b="1" dirty="0" smtClean="0">
                <a:blipFill>
                  <a:blip r:embed="rId3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框架作品</a:t>
            </a:r>
            <a:endParaRPr lang="zh-CN" altLang="en-US" sz="3000" b="1" dirty="0">
              <a:blipFill>
                <a:blip r:embed="rId3"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4"/>
          <a:srcRect l="70872" t="72357"/>
          <a:stretch/>
        </p:blipFill>
        <p:spPr>
          <a:xfrm>
            <a:off x="7353300" y="3599039"/>
            <a:ext cx="1460117" cy="1406879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 rotWithShape="1">
          <a:blip r:embed="rId4"/>
          <a:srcRect t="74229" r="70767"/>
          <a:stretch/>
        </p:blipFill>
        <p:spPr>
          <a:xfrm>
            <a:off x="3800614" y="3694289"/>
            <a:ext cx="1465386" cy="131162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063155" y="3660514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 err="1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PieZza</a:t>
            </a:r>
            <a:r>
              <a:rPr lang="zh-TW" altLang="en-US" sz="3600" b="1" dirty="0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 </a:t>
            </a:r>
            <a:endParaRPr lang="en-US" altLang="zh-TW" sz="3600" b="1" dirty="0">
              <a:ln w="0"/>
              <a:gradFill>
                <a:gsLst>
                  <a:gs pos="0">
                    <a:srgbClr val="70AD47">
                      <a:lumMod val="50000"/>
                    </a:srgbClr>
                  </a:gs>
                  <a:gs pos="50000">
                    <a:srgbClr val="70AD47">
                      <a:lumMod val="60000"/>
                      <a:lumOff val="40000"/>
                    </a:srgbClr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stral" panose="03090702030407020403" pitchFamily="66" charset="0"/>
            </a:endParaRPr>
          </a:p>
          <a:p>
            <a:pPr algn="ctr"/>
            <a:r>
              <a:rPr lang="zh-TW" altLang="en-US" sz="3600" b="1" dirty="0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義大利</a:t>
            </a:r>
            <a:r>
              <a:rPr lang="zh-TW" altLang="en-US" sz="3600" b="1" dirty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美食</a:t>
            </a:r>
          </a:p>
        </p:txBody>
      </p:sp>
      <p:sp>
        <p:nvSpPr>
          <p:cNvPr id="9" name="文本框 5"/>
          <p:cNvSpPr txBox="1"/>
          <p:nvPr/>
        </p:nvSpPr>
        <p:spPr>
          <a:xfrm>
            <a:off x="5089787" y="5728966"/>
            <a:ext cx="24397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古孟婷 </a:t>
            </a:r>
            <a:r>
              <a:rPr lang="en-US" altLang="zh-TW" dirty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(</a:t>
            </a:r>
            <a:r>
              <a:rPr lang="zh-TW" altLang="en-US" dirty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dirty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kuku#3118</a:t>
            </a:r>
            <a:r>
              <a:rPr lang="zh-TW" altLang="en-US" dirty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blipFill>
                  <a:blip r:embed="rId3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)</a:t>
            </a:r>
            <a:endParaRPr lang="zh-CN" altLang="en-US" dirty="0">
              <a:blipFill>
                <a:blip r:embed="rId3"/>
                <a:tile tx="0" ty="0" sx="100000" sy="100000" flip="none" algn="tl"/>
              </a:blipFill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2" y="52027"/>
            <a:ext cx="3913044" cy="36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9" y="52027"/>
            <a:ext cx="3600000" cy="36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52" y="5202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756" y="0"/>
            <a:ext cx="10303844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今天會分享</a:t>
            </a:r>
            <a:r>
              <a:rPr lang="en-US" altLang="zh-TW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3200" dirty="0"/>
          </a:p>
        </p:txBody>
      </p:sp>
      <p:sp>
        <p:nvSpPr>
          <p:cNvPr id="36" name="TextBox 21"/>
          <p:cNvSpPr txBox="1"/>
          <p:nvPr/>
        </p:nvSpPr>
        <p:spPr>
          <a:xfrm>
            <a:off x="1286512" y="5186233"/>
            <a:ext cx="184831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TW" altLang="en-US" sz="1400" kern="0" dirty="0" smtClean="0">
                <a:solidFill>
                  <a:prstClr val="white">
                    <a:lumMod val="50000"/>
                  </a:prstClr>
                </a:solidFill>
              </a:rPr>
              <a:t>專題題目緣由</a:t>
            </a:r>
            <a:endParaRPr lang="en-US" altLang="zh-CN" sz="14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7" name="TextBox 22"/>
          <p:cNvSpPr txBox="1"/>
          <p:nvPr/>
        </p:nvSpPr>
        <p:spPr>
          <a:xfrm>
            <a:off x="3919638" y="5186233"/>
            <a:ext cx="18483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功能需求、網站架構；</a:t>
            </a:r>
            <a:endParaRPr lang="en-US" altLang="zh-TW" dirty="0" smtClean="0"/>
          </a:p>
          <a:p>
            <a:r>
              <a:rPr lang="zh-TW" altLang="en-US" dirty="0" smtClean="0"/>
              <a:t>線搞圖、網站地圖</a:t>
            </a:r>
            <a:endParaRPr lang="en-US" altLang="zh-CN" dirty="0" smtClean="0"/>
          </a:p>
        </p:txBody>
      </p:sp>
      <p:sp>
        <p:nvSpPr>
          <p:cNvPr id="38" name="TextBox 28"/>
          <p:cNvSpPr txBox="1"/>
          <p:nvPr/>
        </p:nvSpPr>
        <p:spPr>
          <a:xfrm>
            <a:off x="6535486" y="5196679"/>
            <a:ext cx="1848315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使用技術、套件</a:t>
            </a:r>
            <a:endParaRPr lang="en-US" altLang="zh-CN" dirty="0"/>
          </a:p>
        </p:txBody>
      </p:sp>
      <p:sp>
        <p:nvSpPr>
          <p:cNvPr id="39" name="TextBox 29"/>
          <p:cNvSpPr txBox="1"/>
          <p:nvPr/>
        </p:nvSpPr>
        <p:spPr>
          <a:xfrm>
            <a:off x="9110241" y="5196679"/>
            <a:ext cx="1848315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過程中的感謝</a:t>
            </a:r>
            <a:endParaRPr lang="en-US" altLang="zh-CN" dirty="0"/>
          </a:p>
        </p:txBody>
      </p:sp>
      <p:sp>
        <p:nvSpPr>
          <p:cNvPr id="40" name="燕尾形箭头 10"/>
          <p:cNvSpPr/>
          <p:nvPr/>
        </p:nvSpPr>
        <p:spPr>
          <a:xfrm>
            <a:off x="713155" y="3675259"/>
            <a:ext cx="10765690" cy="299801"/>
          </a:xfrm>
          <a:prstGeom prst="notchedRightArrow">
            <a:avLst/>
          </a:prstGeom>
          <a:solidFill>
            <a:srgbClr val="E94744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1431" tIns="45716" rIns="91431" bIns="45716" anchor="ctr"/>
          <a:lstStyle/>
          <a:p>
            <a:pPr algn="ctr" defTabSz="913765">
              <a:defRPr/>
            </a:pPr>
            <a:endParaRPr lang="zh-CN" altLang="en-US" sz="249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1" name="组合 11"/>
          <p:cNvGrpSpPr/>
          <p:nvPr/>
        </p:nvGrpSpPr>
        <p:grpSpPr>
          <a:xfrm>
            <a:off x="1126964" y="2636465"/>
            <a:ext cx="2226059" cy="2226059"/>
            <a:chOff x="1278794" y="3334906"/>
            <a:chExt cx="914014" cy="914014"/>
          </a:xfrm>
        </p:grpSpPr>
        <p:grpSp>
          <p:nvGrpSpPr>
            <p:cNvPr id="42" name="组合 1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1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TextBox 33"/>
            <p:cNvSpPr txBox="1"/>
            <p:nvPr/>
          </p:nvSpPr>
          <p:spPr>
            <a:xfrm>
              <a:off x="1591601" y="3742514"/>
              <a:ext cx="286444" cy="164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zh-CN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主題</a:t>
              </a:r>
            </a:p>
          </p:txBody>
        </p:sp>
      </p:grpSp>
      <p:grpSp>
        <p:nvGrpSpPr>
          <p:cNvPr id="46" name="组合 16"/>
          <p:cNvGrpSpPr/>
          <p:nvPr/>
        </p:nvGrpSpPr>
        <p:grpSpPr>
          <a:xfrm>
            <a:off x="3701443" y="2641330"/>
            <a:ext cx="2226059" cy="2226059"/>
            <a:chOff x="1278794" y="3334906"/>
            <a:chExt cx="914014" cy="914014"/>
          </a:xfrm>
        </p:grpSpPr>
        <p:grpSp>
          <p:nvGrpSpPr>
            <p:cNvPr id="47" name="组合 1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9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2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38"/>
            <p:cNvSpPr txBox="1"/>
            <p:nvPr/>
          </p:nvSpPr>
          <p:spPr>
            <a:xfrm>
              <a:off x="1595774" y="3675655"/>
              <a:ext cx="286444" cy="290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zh-CN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架構</a:t>
              </a:r>
              <a:endParaRPr lang="en-US" altLang="zh-CN" sz="2000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設計</a:t>
              </a:r>
            </a:p>
          </p:txBody>
        </p:sp>
      </p:grpSp>
      <p:grpSp>
        <p:nvGrpSpPr>
          <p:cNvPr id="51" name="组合 21"/>
          <p:cNvGrpSpPr/>
          <p:nvPr/>
        </p:nvGrpSpPr>
        <p:grpSpPr>
          <a:xfrm>
            <a:off x="6248807" y="2636465"/>
            <a:ext cx="2226059" cy="2226059"/>
            <a:chOff x="1278794" y="3334906"/>
            <a:chExt cx="914014" cy="914014"/>
          </a:xfrm>
        </p:grpSpPr>
        <p:grpSp>
          <p:nvGrpSpPr>
            <p:cNvPr id="52" name="组合 2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2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TextBox 48"/>
            <p:cNvSpPr txBox="1"/>
            <p:nvPr/>
          </p:nvSpPr>
          <p:spPr>
            <a:xfrm>
              <a:off x="1592578" y="3650286"/>
              <a:ext cx="286444" cy="290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zh-CN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技術</a:t>
              </a:r>
              <a:endParaRPr lang="en-US" altLang="zh-CN" sz="2000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TW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endParaRPr lang="zh-CN" altLang="en-US" sz="2000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6"/>
          <p:cNvGrpSpPr/>
          <p:nvPr/>
        </p:nvGrpSpPr>
        <p:grpSpPr>
          <a:xfrm>
            <a:off x="8780607" y="2645481"/>
            <a:ext cx="2226059" cy="2226059"/>
            <a:chOff x="1278794" y="3334906"/>
            <a:chExt cx="914014" cy="914014"/>
          </a:xfrm>
        </p:grpSpPr>
        <p:grpSp>
          <p:nvGrpSpPr>
            <p:cNvPr id="57" name="组合 2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3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500" ker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Box 53"/>
            <p:cNvSpPr txBox="1"/>
            <p:nvPr/>
          </p:nvSpPr>
          <p:spPr>
            <a:xfrm>
              <a:off x="1591604" y="3738812"/>
              <a:ext cx="286444" cy="164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zh-TW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</a:t>
              </a:r>
              <a:endParaRPr lang="zh-CN" altLang="en-US" sz="2000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椭圆 31"/>
          <p:cNvSpPr/>
          <p:nvPr/>
        </p:nvSpPr>
        <p:spPr>
          <a:xfrm>
            <a:off x="1180997" y="2447593"/>
            <a:ext cx="846371" cy="846371"/>
          </a:xfrm>
          <a:prstGeom prst="ellipse">
            <a:avLst/>
          </a:prstGeom>
          <a:solidFill>
            <a:srgbClr val="E94744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32"/>
          <p:cNvSpPr/>
          <p:nvPr/>
        </p:nvSpPr>
        <p:spPr>
          <a:xfrm>
            <a:off x="3750028" y="2447593"/>
            <a:ext cx="846371" cy="846371"/>
          </a:xfrm>
          <a:prstGeom prst="ellipse">
            <a:avLst/>
          </a:prstGeom>
          <a:solidFill>
            <a:srgbClr val="015A75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33"/>
          <p:cNvSpPr/>
          <p:nvPr/>
        </p:nvSpPr>
        <p:spPr>
          <a:xfrm>
            <a:off x="6343242" y="2456177"/>
            <a:ext cx="846371" cy="846371"/>
          </a:xfrm>
          <a:prstGeom prst="ellipse">
            <a:avLst/>
          </a:prstGeom>
          <a:solidFill>
            <a:srgbClr val="F17445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34"/>
          <p:cNvSpPr/>
          <p:nvPr/>
        </p:nvSpPr>
        <p:spPr>
          <a:xfrm>
            <a:off x="8896077" y="2456177"/>
            <a:ext cx="846371" cy="846371"/>
          </a:xfrm>
          <a:prstGeom prst="ellipse">
            <a:avLst/>
          </a:prstGeom>
          <a:solidFill>
            <a:srgbClr val="009999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5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FDE3CBDE-EEAE-4947-B693-F257D24D8778}"/>
              </a:ext>
            </a:extLst>
          </p:cNvPr>
          <p:cNvSpPr>
            <a:spLocks noChangeAspect="1"/>
          </p:cNvSpPr>
          <p:nvPr/>
        </p:nvSpPr>
        <p:spPr>
          <a:xfrm>
            <a:off x="1400563" y="2631763"/>
            <a:ext cx="407238" cy="450000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1">
              <a:defRPr/>
            </a:pPr>
            <a:endParaRPr lang="ko-KR" altLang="en-US" kern="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1" name="Freeform 19">
            <a:extLst>
              <a:ext uri="{FF2B5EF4-FFF2-40B4-BE49-F238E27FC236}">
                <a16:creationId xmlns:a16="http://schemas.microsoft.com/office/drawing/2014/main" xmlns="" id="{52F08ECD-8800-42CB-BDEA-E190428D4E46}"/>
              </a:ext>
            </a:extLst>
          </p:cNvPr>
          <p:cNvSpPr>
            <a:spLocks noChangeAspect="1"/>
          </p:cNvSpPr>
          <p:nvPr/>
        </p:nvSpPr>
        <p:spPr>
          <a:xfrm>
            <a:off x="3948540" y="2631763"/>
            <a:ext cx="457334" cy="45000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defRPr/>
            </a:pPr>
            <a:endParaRPr lang="ko-KR" altLang="en-US" kern="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2" name="Freeform 26"/>
          <p:cNvSpPr>
            <a:spLocks noEditPoints="1"/>
          </p:cNvSpPr>
          <p:nvPr/>
        </p:nvSpPr>
        <p:spPr bwMode="auto">
          <a:xfrm>
            <a:off x="6580219" y="2689914"/>
            <a:ext cx="401030" cy="396170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>
              <a:defRPr/>
            </a:pPr>
            <a:endParaRPr lang="zh-CN" altLang="en-US" sz="15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Heart 38">
            <a:extLst>
              <a:ext uri="{FF2B5EF4-FFF2-40B4-BE49-F238E27FC236}">
                <a16:creationId xmlns:a16="http://schemas.microsoft.com/office/drawing/2014/main" xmlns="" id="{38501299-D684-4F86-9186-E0623BCBE99F}"/>
              </a:ext>
            </a:extLst>
          </p:cNvPr>
          <p:cNvSpPr/>
          <p:nvPr/>
        </p:nvSpPr>
        <p:spPr>
          <a:xfrm>
            <a:off x="9128171" y="2696908"/>
            <a:ext cx="382181" cy="382181"/>
          </a:xfrm>
          <a:prstGeom prst="hear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1">
              <a:defRPr/>
            </a:pPr>
            <a:endParaRPr lang="ko-KR" altLang="en-US" kern="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9001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504" y="0"/>
            <a:ext cx="10323095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為什麼要做這個主題？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3639198"/>
            <a:ext cx="5400675" cy="32188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1181100"/>
            <a:ext cx="54006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504" y="0"/>
            <a:ext cx="10323095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架構設計 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線稿圖 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網站</a:t>
            </a:r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412346" y="6398515"/>
            <a:ext cx="17796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Link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3"/>
              </a:rPr>
              <a:t>架構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3"/>
              </a:rPr>
              <a:t>設計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4" y="1511206"/>
            <a:ext cx="11683398" cy="41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1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技術工具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8730016" y="5113420"/>
            <a:ext cx="1443888" cy="2411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套件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74" name="Text Placeholder 2"/>
          <p:cNvSpPr txBox="1"/>
          <p:nvPr/>
        </p:nvSpPr>
        <p:spPr>
          <a:xfrm>
            <a:off x="8669076" y="2584335"/>
            <a:ext cx="1267497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開發工具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77" name="Text Placeholder 2"/>
          <p:cNvSpPr txBox="1"/>
          <p:nvPr/>
        </p:nvSpPr>
        <p:spPr>
          <a:xfrm>
            <a:off x="546565" y="3311374"/>
            <a:ext cx="1688609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框架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80" name="Text Placeholder 2"/>
          <p:cNvSpPr txBox="1"/>
          <p:nvPr/>
        </p:nvSpPr>
        <p:spPr>
          <a:xfrm>
            <a:off x="86627" y="1756323"/>
            <a:ext cx="2358097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時程規劃</a:t>
            </a:r>
            <a:r>
              <a:rPr lang="zh-TW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與版本控制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grpSp>
        <p:nvGrpSpPr>
          <p:cNvPr id="82" name="组合 63"/>
          <p:cNvGrpSpPr/>
          <p:nvPr/>
        </p:nvGrpSpPr>
        <p:grpSpPr>
          <a:xfrm>
            <a:off x="2527944" y="1752056"/>
            <a:ext cx="449065" cy="461665"/>
            <a:chOff x="1775793" y="4517453"/>
            <a:chExt cx="449065" cy="461665"/>
          </a:xfrm>
        </p:grpSpPr>
        <p:sp>
          <p:nvSpPr>
            <p:cNvPr id="83" name="椭圆 54"/>
            <p:cNvSpPr/>
            <p:nvPr/>
          </p:nvSpPr>
          <p:spPr>
            <a:xfrm rot="9480000">
              <a:off x="1775793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09999"/>
                </a:gs>
                <a:gs pos="100000">
                  <a:srgbClr val="008080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008080"/>
                  </a:gs>
                  <a:gs pos="100000">
                    <a:srgbClr val="009999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58"/>
            <p:cNvSpPr txBox="1"/>
            <p:nvPr/>
          </p:nvSpPr>
          <p:spPr>
            <a:xfrm>
              <a:off x="1809750" y="4517453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64"/>
          <p:cNvGrpSpPr/>
          <p:nvPr/>
        </p:nvGrpSpPr>
        <p:grpSpPr>
          <a:xfrm>
            <a:off x="8513294" y="2610832"/>
            <a:ext cx="449065" cy="461665"/>
            <a:chOff x="2456706" y="4516696"/>
            <a:chExt cx="449065" cy="461665"/>
          </a:xfrm>
        </p:grpSpPr>
        <p:sp>
          <p:nvSpPr>
            <p:cNvPr id="86" name="椭圆 57"/>
            <p:cNvSpPr/>
            <p:nvPr/>
          </p:nvSpPr>
          <p:spPr>
            <a:xfrm rot="9480000">
              <a:off x="2456706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15A74"/>
                </a:gs>
                <a:gs pos="100000">
                  <a:srgbClr val="003366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003366"/>
                  </a:gs>
                  <a:gs pos="100000">
                    <a:srgbClr val="015A74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59"/>
            <p:cNvSpPr txBox="1"/>
            <p:nvPr/>
          </p:nvSpPr>
          <p:spPr>
            <a:xfrm>
              <a:off x="2504729" y="4516696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65"/>
          <p:cNvGrpSpPr/>
          <p:nvPr/>
        </p:nvGrpSpPr>
        <p:grpSpPr>
          <a:xfrm>
            <a:off x="2421946" y="3285441"/>
            <a:ext cx="449065" cy="461665"/>
            <a:chOff x="3137619" y="4517452"/>
            <a:chExt cx="449065" cy="461665"/>
          </a:xfrm>
        </p:grpSpPr>
        <p:sp>
          <p:nvSpPr>
            <p:cNvPr id="89" name="椭圆 55"/>
            <p:cNvSpPr/>
            <p:nvPr/>
          </p:nvSpPr>
          <p:spPr>
            <a:xfrm rot="9480000">
              <a:off x="3137619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F17445"/>
                </a:gs>
                <a:gs pos="100000">
                  <a:srgbClr val="CC3300">
                    <a:lumMod val="99000"/>
                  </a:srgbClr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CC3300"/>
                  </a:gs>
                  <a:gs pos="100000">
                    <a:srgbClr val="F17445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60"/>
            <p:cNvSpPr txBox="1"/>
            <p:nvPr/>
          </p:nvSpPr>
          <p:spPr>
            <a:xfrm>
              <a:off x="3189829" y="4517452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62"/>
          <p:cNvGrpSpPr/>
          <p:nvPr/>
        </p:nvGrpSpPr>
        <p:grpSpPr>
          <a:xfrm>
            <a:off x="9012958" y="5131709"/>
            <a:ext cx="481620" cy="462222"/>
            <a:chOff x="3817346" y="4516695"/>
            <a:chExt cx="481620" cy="462222"/>
          </a:xfrm>
        </p:grpSpPr>
        <p:sp>
          <p:nvSpPr>
            <p:cNvPr id="92" name="椭圆 56"/>
            <p:cNvSpPr/>
            <p:nvPr/>
          </p:nvSpPr>
          <p:spPr>
            <a:xfrm rot="9480000">
              <a:off x="3817346" y="4529852"/>
              <a:ext cx="481620" cy="449065"/>
            </a:xfrm>
            <a:prstGeom prst="ellipse">
              <a:avLst/>
            </a:prstGeom>
            <a:gradFill flip="none" rotWithShape="1">
              <a:gsLst>
                <a:gs pos="0">
                  <a:srgbClr val="E94744"/>
                </a:gs>
                <a:gs pos="100000">
                  <a:srgbClr val="C34A3D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C34A3D"/>
                  </a:gs>
                  <a:gs pos="100000">
                    <a:srgbClr val="E94744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61"/>
            <p:cNvSpPr txBox="1"/>
            <p:nvPr/>
          </p:nvSpPr>
          <p:spPr>
            <a:xfrm>
              <a:off x="3885834" y="4516695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978168" y="2016420"/>
            <a:ext cx="5896994" cy="3240000"/>
            <a:chOff x="2978168" y="2016420"/>
            <a:chExt cx="5896994" cy="3240000"/>
          </a:xfrm>
        </p:grpSpPr>
        <p:grpSp>
          <p:nvGrpSpPr>
            <p:cNvPr id="107" name="Group 2">
              <a:extLst>
                <a:ext uri="{FF2B5EF4-FFF2-40B4-BE49-F238E27FC236}">
                  <a16:creationId xmlns="" xmlns:a16="http://schemas.microsoft.com/office/drawing/2014/main" id="{538DDBDF-375D-4FD8-8311-0B27CA62A6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78168" y="2016420"/>
              <a:ext cx="5896994" cy="3240000"/>
              <a:chOff x="-548507" y="477868"/>
              <a:chExt cx="11570449" cy="6357177"/>
            </a:xfrm>
          </p:grpSpPr>
          <p:sp>
            <p:nvSpPr>
              <p:cNvPr id="108" name="Freeform: Shape 3">
                <a:extLst>
                  <a:ext uri="{FF2B5EF4-FFF2-40B4-BE49-F238E27FC236}">
                    <a16:creationId xmlns="" xmlns:a16="http://schemas.microsoft.com/office/drawing/2014/main" id="{FA9A530C-80A5-4EF2-9E35-EC0988143B18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09" name="Freeform: Shape 4">
                <a:extLst>
                  <a:ext uri="{FF2B5EF4-FFF2-40B4-BE49-F238E27FC236}">
                    <a16:creationId xmlns="" xmlns:a16="http://schemas.microsoft.com/office/drawing/2014/main" id="{C9542B88-A29D-40B6-AC4E-ABC2E66E0EB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10" name="Freeform: Shape 5">
                <a:extLst>
                  <a:ext uri="{FF2B5EF4-FFF2-40B4-BE49-F238E27FC236}">
                    <a16:creationId xmlns="" xmlns:a16="http://schemas.microsoft.com/office/drawing/2014/main" id="{A6C6991B-65FA-4DBE-87F5-80E7362B130A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11" name="Freeform: Shape 6">
                <a:extLst>
                  <a:ext uri="{FF2B5EF4-FFF2-40B4-BE49-F238E27FC236}">
                    <a16:creationId xmlns="" xmlns:a16="http://schemas.microsoft.com/office/drawing/2014/main" id="{3012C5BA-194B-4FEA-9287-60940452BCB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 dirty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12" name="Freeform: Shape 7">
                <a:extLst>
                  <a:ext uri="{FF2B5EF4-FFF2-40B4-BE49-F238E27FC236}">
                    <a16:creationId xmlns="" xmlns:a16="http://schemas.microsoft.com/office/drawing/2014/main" id="{483A70B2-1C1D-4A73-8E2A-52D05B949988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  <p:grpSp>
            <p:nvGrpSpPr>
              <p:cNvPr id="113" name="Group 8">
                <a:extLst>
                  <a:ext uri="{FF2B5EF4-FFF2-40B4-BE49-F238E27FC236}">
                    <a16:creationId xmlns="" xmlns:a16="http://schemas.microsoft.com/office/drawing/2014/main" id="{503C304C-9EB6-42D5-AC41-B51CF4EC8363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18" name="Rectangle: Rounded Corners 13">
                  <a:extLst>
                    <a:ext uri="{FF2B5EF4-FFF2-40B4-BE49-F238E27FC236}">
                      <a16:creationId xmlns="" xmlns:a16="http://schemas.microsoft.com/office/drawing/2014/main" id="{D0725846-DEC9-4472-A24A-08FA5664BA5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  <p:sp>
              <p:nvSpPr>
                <p:cNvPr id="119" name="Rectangle: Rounded Corners 14">
                  <a:extLst>
                    <a:ext uri="{FF2B5EF4-FFF2-40B4-BE49-F238E27FC236}">
                      <a16:creationId xmlns="" xmlns:a16="http://schemas.microsoft.com/office/drawing/2014/main" id="{FA084902-911B-425D-8824-17C339437BCA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</p:grpSp>
          <p:grpSp>
            <p:nvGrpSpPr>
              <p:cNvPr id="114" name="Group 9">
                <a:extLst>
                  <a:ext uri="{FF2B5EF4-FFF2-40B4-BE49-F238E27FC236}">
                    <a16:creationId xmlns="" xmlns:a16="http://schemas.microsoft.com/office/drawing/2014/main" id="{CA79F1AD-727D-48FC-A547-CAF9613D6A7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16" name="Rectangle: Rounded Corners 11">
                  <a:extLst>
                    <a:ext uri="{FF2B5EF4-FFF2-40B4-BE49-F238E27FC236}">
                      <a16:creationId xmlns="" xmlns:a16="http://schemas.microsoft.com/office/drawing/2014/main" id="{1F7C98AD-6FB4-4B59-9C0A-9CB2F92DCD9A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  <p:sp>
              <p:nvSpPr>
                <p:cNvPr id="117" name="Rectangle: Rounded Corners 12">
                  <a:extLst>
                    <a:ext uri="{FF2B5EF4-FFF2-40B4-BE49-F238E27FC236}">
                      <a16:creationId xmlns="" xmlns:a16="http://schemas.microsoft.com/office/drawing/2014/main" id="{5E9C09EC-388B-412D-A395-3EAB9F64547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dirty="0">
                    <a:solidFill>
                      <a:prstClr val="white"/>
                    </a:solidFill>
                    <a:latin typeface="Arial"/>
                    <a:ea typeface="Arial Unicode MS"/>
                  </a:endParaRPr>
                </a:p>
              </p:txBody>
            </p:sp>
          </p:grpSp>
          <p:sp>
            <p:nvSpPr>
              <p:cNvPr id="115" name="Freeform: Shape 10">
                <a:extLst>
                  <a:ext uri="{FF2B5EF4-FFF2-40B4-BE49-F238E27FC236}">
                    <a16:creationId xmlns="" xmlns:a16="http://schemas.microsoft.com/office/drawing/2014/main" id="{D2C9C467-7637-4698-B4DE-2ECF52169046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 dirty="0">
                  <a:solidFill>
                    <a:prstClr val="black"/>
                  </a:solidFill>
                  <a:latin typeface="Arial"/>
                  <a:ea typeface="Arial Unicode MS"/>
                </a:endParaRPr>
              </a:p>
            </p:txBody>
          </p:sp>
        </p:grpSp>
        <p:pic>
          <p:nvPicPr>
            <p:cNvPr id="120" name="圖片 119"/>
            <p:cNvPicPr>
              <a:picLocks/>
            </p:cNvPicPr>
            <p:nvPr/>
          </p:nvPicPr>
          <p:blipFill rotWithShape="1">
            <a:blip r:embed="rId3"/>
            <a:srcRect l="98905" t="44586" r="-17" b="2873"/>
            <a:stretch/>
          </p:blipFill>
          <p:spPr>
            <a:xfrm>
              <a:off x="7958935" y="3526172"/>
              <a:ext cx="61200" cy="1242000"/>
            </a:xfrm>
            <a:prstGeom prst="rect">
              <a:avLst/>
            </a:prstGeom>
          </p:spPr>
        </p:pic>
      </p:grpSp>
      <p:pic>
        <p:nvPicPr>
          <p:cNvPr id="4098" name="Picture 2" descr="https://gimg2.baidu.com/image_search/src=http%3A%2F%2Fpic4.zhimg.com%2Fv2-0783b001bff4b86d363258638868a9ae_250x0.jpg%3Fsource%3D172ae18b&amp;refer=http%3A%2F%2Fpic4.zhimg.com&amp;app=2002&amp;size=f9999,10000&amp;q=a80&amp;n=0&amp;g=0n&amp;fmt=auto?sec=1673686362&amp;t=ec52ed96333bd815c72cccf7994bdcda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7" t="7983" r="32762" b="14182"/>
          <a:stretch/>
        </p:blipFill>
        <p:spPr bwMode="auto">
          <a:xfrm>
            <a:off x="531884" y="2083897"/>
            <a:ext cx="81347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mg2.baidu.com/image_search/src=http%3A%2F%2Fask.qcloudimg.com%2Fhttp-save%2Fyehe-3615093%2F00b32ab17943d8d6bd486867818af11f.png%3FimageView2%2F2%2Fw%2F1620&amp;refer=http%3A%2F%2Fask.qcloudimg.com&amp;app=2002&amp;size=f9999,10000&amp;q=a80&amp;n=0&amp;g=0n&amp;fmt=auto?sec=1673686427&amp;t=963595730670754467124b2acc96a4c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8" r="7423"/>
          <a:stretch/>
        </p:blipFill>
        <p:spPr bwMode="auto">
          <a:xfrm>
            <a:off x="1415287" y="2020942"/>
            <a:ext cx="92402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cons-png.flaticon.com/512/5968/596826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62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-icons-png.flaticon.com/512/919/91983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247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-icons-png.flaticon.com/512/5968/596867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824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cdn-icons-png.flaticon.com/512/5968/596829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401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Vue SweetAlert2 - Wrapper for Sweetalert2 - Made with Vue.js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3F4F8"/>
              </a:clrFrom>
              <a:clrTo>
                <a:srgbClr val="F3F4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23995" r="8590" b="27292"/>
          <a:stretch/>
        </p:blipFill>
        <p:spPr bwMode="auto">
          <a:xfrm>
            <a:off x="9670490" y="5239500"/>
            <a:ext cx="112789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76607" y="6339930"/>
            <a:ext cx="3187091" cy="340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prstClr val="black"/>
                </a:solidFill>
              </a:rPr>
              <a:t>Demo</a:t>
            </a:r>
            <a:r>
              <a:rPr lang="zh-TW" altLang="en-US" sz="1200" dirty="0" smtClean="0">
                <a:solidFill>
                  <a:prstClr val="black"/>
                </a:solidFill>
              </a:rPr>
              <a:t>：</a:t>
            </a:r>
            <a:r>
              <a:rPr lang="en-US" altLang="zh-TW" sz="1200" dirty="0">
                <a:solidFill>
                  <a:prstClr val="black"/>
                </a:solidFill>
                <a:hlinkClick r:id="rId11"/>
              </a:rPr>
              <a:t>https://mengtingku.github.io/PieZza/</a:t>
            </a:r>
            <a:endParaRPr lang="en-US" altLang="zh-TW" sz="1200" dirty="0">
              <a:solidFill>
                <a:prstClr val="black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553" y="2210592"/>
            <a:ext cx="4220910" cy="2232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/>
          <a:srcRect b="76716"/>
          <a:stretch/>
        </p:blipFill>
        <p:spPr>
          <a:xfrm>
            <a:off x="3833241" y="4440773"/>
            <a:ext cx="4222800" cy="341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3247" y="5825450"/>
            <a:ext cx="576000" cy="432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05142" y="5825450"/>
            <a:ext cx="771429" cy="43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2460" y="3635651"/>
            <a:ext cx="761751" cy="432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14" y="3635651"/>
            <a:ext cx="82933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心得和感謝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723034" y="1612869"/>
            <a:ext cx="10902754" cy="4680000"/>
            <a:chOff x="974544" y="1238797"/>
            <a:chExt cx="7685060" cy="3298807"/>
          </a:xfrm>
        </p:grpSpPr>
        <p:sp>
          <p:nvSpPr>
            <p:cNvPr id="110" name="圆角矩形 6"/>
            <p:cNvSpPr/>
            <p:nvPr/>
          </p:nvSpPr>
          <p:spPr>
            <a:xfrm>
              <a:off x="2683521" y="1238797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00999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015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1" name="组合 7"/>
            <p:cNvGrpSpPr/>
            <p:nvPr/>
          </p:nvGrpSpPr>
          <p:grpSpPr>
            <a:xfrm>
              <a:off x="3685821" y="1292669"/>
              <a:ext cx="1778634" cy="602220"/>
              <a:chOff x="4871864" y="1833952"/>
              <a:chExt cx="2371512" cy="802960"/>
            </a:xfrm>
          </p:grpSpPr>
          <p:grpSp>
            <p:nvGrpSpPr>
              <p:cNvPr id="112" name="组合 8"/>
              <p:cNvGrpSpPr/>
              <p:nvPr/>
            </p:nvGrpSpPr>
            <p:grpSpPr>
              <a:xfrm>
                <a:off x="4871864" y="1833952"/>
                <a:ext cx="2371512" cy="802960"/>
                <a:chOff x="4143851" y="532568"/>
                <a:chExt cx="4142700" cy="584449"/>
              </a:xfrm>
            </p:grpSpPr>
            <p:sp>
              <p:nvSpPr>
                <p:cNvPr id="114" name="圆角矩形 10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圆角矩形 11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3" name="TextBox 48"/>
              <p:cNvSpPr txBox="1"/>
              <p:nvPr/>
            </p:nvSpPr>
            <p:spPr>
              <a:xfrm>
                <a:off x="5164483" y="2066595"/>
                <a:ext cx="1856445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685800">
                  <a:defRPr/>
                </a:pP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時間</a:t>
                </a:r>
                <a:endParaRPr lang="zh-CN" altLang="en-US" sz="1500" b="0" kern="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116" name="TextBox 57"/>
            <p:cNvSpPr txBox="1"/>
            <p:nvPr/>
          </p:nvSpPr>
          <p:spPr>
            <a:xfrm>
              <a:off x="5630038" y="1370478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拆解任務</a:t>
              </a:r>
              <a:endParaRPr lang="en-US" altLang="zh-TW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番茄鐘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Group 35"/>
            <p:cNvGrpSpPr>
              <a:grpSpLocks noChangeAspect="1"/>
            </p:cNvGrpSpPr>
            <p:nvPr/>
          </p:nvGrpSpPr>
          <p:grpSpPr bwMode="auto">
            <a:xfrm>
              <a:off x="3090123" y="1399881"/>
              <a:ext cx="347751" cy="356693"/>
              <a:chOff x="2446" y="1254"/>
              <a:chExt cx="868" cy="869"/>
            </a:xfrm>
            <a:solidFill>
              <a:sysClr val="window" lastClr="FFFFFF"/>
            </a:solidFill>
          </p:grpSpPr>
          <p:sp>
            <p:nvSpPr>
              <p:cNvPr id="118" name="Freeform 36"/>
              <p:cNvSpPr>
                <a:spLocks noEditPoints="1"/>
              </p:cNvSpPr>
              <p:nvPr/>
            </p:nvSpPr>
            <p:spPr bwMode="auto">
              <a:xfrm>
                <a:off x="2446" y="1254"/>
                <a:ext cx="868" cy="869"/>
              </a:xfrm>
              <a:custGeom>
                <a:avLst/>
                <a:gdLst>
                  <a:gd name="T0" fmla="*/ 184 w 368"/>
                  <a:gd name="T1" fmla="*/ 0 h 368"/>
                  <a:gd name="T2" fmla="*/ 0 w 368"/>
                  <a:gd name="T3" fmla="*/ 184 h 368"/>
                  <a:gd name="T4" fmla="*/ 184 w 368"/>
                  <a:gd name="T5" fmla="*/ 368 h 368"/>
                  <a:gd name="T6" fmla="*/ 368 w 368"/>
                  <a:gd name="T7" fmla="*/ 184 h 368"/>
                  <a:gd name="T8" fmla="*/ 184 w 368"/>
                  <a:gd name="T9" fmla="*/ 0 h 368"/>
                  <a:gd name="T10" fmla="*/ 184 w 368"/>
                  <a:gd name="T11" fmla="*/ 328 h 368"/>
                  <a:gd name="T12" fmla="*/ 40 w 368"/>
                  <a:gd name="T13" fmla="*/ 184 h 368"/>
                  <a:gd name="T14" fmla="*/ 184 w 368"/>
                  <a:gd name="T15" fmla="*/ 40 h 368"/>
                  <a:gd name="T16" fmla="*/ 328 w 368"/>
                  <a:gd name="T17" fmla="*/ 184 h 368"/>
                  <a:gd name="T18" fmla="*/ 184 w 368"/>
                  <a:gd name="T19" fmla="*/ 32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8" h="368">
                    <a:moveTo>
                      <a:pt x="184" y="0"/>
                    </a:moveTo>
                    <a:cubicBezTo>
                      <a:pt x="82" y="0"/>
                      <a:pt x="0" y="82"/>
                      <a:pt x="0" y="184"/>
                    </a:cubicBezTo>
                    <a:cubicBezTo>
                      <a:pt x="0" y="286"/>
                      <a:pt x="82" y="368"/>
                      <a:pt x="184" y="368"/>
                    </a:cubicBezTo>
                    <a:cubicBezTo>
                      <a:pt x="285" y="368"/>
                      <a:pt x="368" y="286"/>
                      <a:pt x="368" y="184"/>
                    </a:cubicBezTo>
                    <a:cubicBezTo>
                      <a:pt x="368" y="82"/>
                      <a:pt x="285" y="0"/>
                      <a:pt x="184" y="0"/>
                    </a:cubicBezTo>
                    <a:close/>
                    <a:moveTo>
                      <a:pt x="184" y="328"/>
                    </a:moveTo>
                    <a:cubicBezTo>
                      <a:pt x="104" y="328"/>
                      <a:pt x="40" y="263"/>
                      <a:pt x="40" y="184"/>
                    </a:cubicBezTo>
                    <a:cubicBezTo>
                      <a:pt x="40" y="104"/>
                      <a:pt x="104" y="40"/>
                      <a:pt x="184" y="40"/>
                    </a:cubicBezTo>
                    <a:cubicBezTo>
                      <a:pt x="263" y="40"/>
                      <a:pt x="328" y="104"/>
                      <a:pt x="328" y="184"/>
                    </a:cubicBezTo>
                    <a:cubicBezTo>
                      <a:pt x="328" y="263"/>
                      <a:pt x="263" y="328"/>
                      <a:pt x="184" y="3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en-US" sz="21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37"/>
              <p:cNvSpPr/>
              <p:nvPr/>
            </p:nvSpPr>
            <p:spPr bwMode="auto">
              <a:xfrm>
                <a:off x="2847" y="1443"/>
                <a:ext cx="208" cy="420"/>
              </a:xfrm>
              <a:custGeom>
                <a:avLst/>
                <a:gdLst>
                  <a:gd name="T0" fmla="*/ 66 w 208"/>
                  <a:gd name="T1" fmla="*/ 0 h 420"/>
                  <a:gd name="T2" fmla="*/ 0 w 208"/>
                  <a:gd name="T3" fmla="*/ 0 h 420"/>
                  <a:gd name="T4" fmla="*/ 0 w 208"/>
                  <a:gd name="T5" fmla="*/ 260 h 420"/>
                  <a:gd name="T6" fmla="*/ 160 w 208"/>
                  <a:gd name="T7" fmla="*/ 420 h 420"/>
                  <a:gd name="T8" fmla="*/ 208 w 208"/>
                  <a:gd name="T9" fmla="*/ 373 h 420"/>
                  <a:gd name="T10" fmla="*/ 66 w 208"/>
                  <a:gd name="T11" fmla="*/ 231 h 420"/>
                  <a:gd name="T12" fmla="*/ 66 w 208"/>
                  <a:gd name="T13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420">
                    <a:moveTo>
                      <a:pt x="66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160" y="420"/>
                    </a:lnTo>
                    <a:lnTo>
                      <a:pt x="208" y="373"/>
                    </a:lnTo>
                    <a:lnTo>
                      <a:pt x="66" y="23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en-US" sz="21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圆角矩形 16"/>
            <p:cNvSpPr/>
            <p:nvPr/>
          </p:nvSpPr>
          <p:spPr>
            <a:xfrm>
              <a:off x="974544" y="2110913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F1744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015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7"/>
            <p:cNvGrpSpPr/>
            <p:nvPr/>
          </p:nvGrpSpPr>
          <p:grpSpPr>
            <a:xfrm>
              <a:off x="3701701" y="2164786"/>
              <a:ext cx="1778634" cy="602220"/>
              <a:chOff x="4893037" y="2996774"/>
              <a:chExt cx="2371512" cy="802960"/>
            </a:xfrm>
          </p:grpSpPr>
          <p:grpSp>
            <p:nvGrpSpPr>
              <p:cNvPr id="122" name="组合 18"/>
              <p:cNvGrpSpPr/>
              <p:nvPr/>
            </p:nvGrpSpPr>
            <p:grpSpPr>
              <a:xfrm>
                <a:off x="4893037" y="2996774"/>
                <a:ext cx="2371512" cy="802960"/>
                <a:chOff x="4143851" y="532568"/>
                <a:chExt cx="4142700" cy="584449"/>
              </a:xfrm>
            </p:grpSpPr>
            <p:sp>
              <p:nvSpPr>
                <p:cNvPr id="124" name="圆角矩形 20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圆角矩形 21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3" name="TextBox 65"/>
              <p:cNvSpPr txBox="1"/>
              <p:nvPr/>
            </p:nvSpPr>
            <p:spPr>
              <a:xfrm>
                <a:off x="5221464" y="3238369"/>
                <a:ext cx="1835272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685800">
                  <a:defRPr/>
                </a:pPr>
                <a:r>
                  <a:rPr lang="zh-TW" altLang="en-US" sz="1500" b="0" kern="0" dirty="0">
                    <a:solidFill>
                      <a:prstClr val="white">
                        <a:lumMod val="50000"/>
                      </a:prstClr>
                    </a:solidFill>
                  </a:rPr>
                  <a:t>邏輯</a:t>
                </a: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思路</a:t>
                </a:r>
                <a:endParaRPr lang="zh-CN" altLang="en-US" sz="1500" b="0" kern="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126" name="TextBox 66"/>
            <p:cNvSpPr txBox="1"/>
            <p:nvPr/>
          </p:nvSpPr>
          <p:spPr>
            <a:xfrm>
              <a:off x="1422084" y="2242594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TW" altLang="en-US" dirty="0" smtClean="0"/>
                <a:t>流程圖</a:t>
              </a:r>
              <a:endParaRPr lang="en-US" altLang="zh-TW" dirty="0" smtClean="0"/>
            </a:p>
            <a:p>
              <a:pPr algn="r"/>
              <a:r>
                <a:rPr lang="zh-TW" altLang="en-US" dirty="0"/>
                <a:t>小步測試</a:t>
              </a:r>
              <a:endParaRPr lang="zh-CN" altLang="en-US" dirty="0"/>
            </a:p>
          </p:txBody>
        </p:sp>
        <p:sp>
          <p:nvSpPr>
            <p:cNvPr id="127" name="圆角矩形 23"/>
            <p:cNvSpPr/>
            <p:nvPr/>
          </p:nvSpPr>
          <p:spPr>
            <a:xfrm>
              <a:off x="2683521" y="2971563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015A7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015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24"/>
            <p:cNvGrpSpPr/>
            <p:nvPr/>
          </p:nvGrpSpPr>
          <p:grpSpPr>
            <a:xfrm>
              <a:off x="3685821" y="3025436"/>
              <a:ext cx="1778634" cy="602220"/>
              <a:chOff x="4871864" y="1833952"/>
              <a:chExt cx="2371512" cy="802960"/>
            </a:xfrm>
          </p:grpSpPr>
          <p:grpSp>
            <p:nvGrpSpPr>
              <p:cNvPr id="129" name="组合 25"/>
              <p:cNvGrpSpPr/>
              <p:nvPr/>
            </p:nvGrpSpPr>
            <p:grpSpPr>
              <a:xfrm>
                <a:off x="4871864" y="1833952"/>
                <a:ext cx="2371512" cy="802960"/>
                <a:chOff x="4143851" y="532568"/>
                <a:chExt cx="4142700" cy="584449"/>
              </a:xfrm>
            </p:grpSpPr>
            <p:sp>
              <p:nvSpPr>
                <p:cNvPr id="131" name="圆角矩形 27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圆角矩形 28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0" name="TextBox 78"/>
              <p:cNvSpPr txBox="1"/>
              <p:nvPr/>
            </p:nvSpPr>
            <p:spPr>
              <a:xfrm>
                <a:off x="5200291" y="2075547"/>
                <a:ext cx="1780568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685800">
                  <a:defRPr/>
                </a:pP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團隊合作</a:t>
                </a:r>
                <a:endParaRPr lang="zh-CN" altLang="en-US" sz="1500" b="0" kern="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133" name="TextBox 81"/>
            <p:cNvSpPr txBox="1"/>
            <p:nvPr/>
          </p:nvSpPr>
          <p:spPr>
            <a:xfrm>
              <a:off x="5630038" y="3103244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algn="r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TW" altLang="en-US" dirty="0"/>
                <a:t>隨時建議</a:t>
              </a:r>
              <a:endParaRPr lang="en-US" altLang="zh-TW" dirty="0" smtClean="0"/>
            </a:p>
            <a:p>
              <a:pPr algn="l"/>
              <a:r>
                <a:rPr lang="zh-TW" altLang="en-US" dirty="0" smtClean="0"/>
                <a:t>心靈雞湯</a:t>
              </a:r>
              <a:endParaRPr lang="zh-CN" altLang="en-US" dirty="0"/>
            </a:p>
          </p:txBody>
        </p:sp>
        <p:sp>
          <p:nvSpPr>
            <p:cNvPr id="134" name="KSO_Shape"/>
            <p:cNvSpPr/>
            <p:nvPr/>
          </p:nvSpPr>
          <p:spPr bwMode="auto">
            <a:xfrm>
              <a:off x="3037272" y="3199344"/>
              <a:ext cx="442754" cy="258274"/>
            </a:xfrm>
            <a:custGeom>
              <a:avLst/>
              <a:gdLst>
                <a:gd name="T0" fmla="*/ 2147483646 w 317"/>
                <a:gd name="T1" fmla="*/ 2147483646 h 185"/>
                <a:gd name="T2" fmla="*/ 2147483646 w 317"/>
                <a:gd name="T3" fmla="*/ 2147483646 h 185"/>
                <a:gd name="T4" fmla="*/ 2147483646 w 317"/>
                <a:gd name="T5" fmla="*/ 2147483646 h 185"/>
                <a:gd name="T6" fmla="*/ 2147483646 w 317"/>
                <a:gd name="T7" fmla="*/ 2147483646 h 185"/>
                <a:gd name="T8" fmla="*/ 2147483646 w 317"/>
                <a:gd name="T9" fmla="*/ 0 h 185"/>
                <a:gd name="T10" fmla="*/ 2147483646 w 317"/>
                <a:gd name="T11" fmla="*/ 0 h 185"/>
                <a:gd name="T12" fmla="*/ 2147483646 w 317"/>
                <a:gd name="T13" fmla="*/ 0 h 185"/>
                <a:gd name="T14" fmla="*/ 2147483646 w 317"/>
                <a:gd name="T15" fmla="*/ 0 h 185"/>
                <a:gd name="T16" fmla="*/ 2147483646 w 317"/>
                <a:gd name="T17" fmla="*/ 2147483646 h 185"/>
                <a:gd name="T18" fmla="*/ 2147483646 w 317"/>
                <a:gd name="T19" fmla="*/ 2147483646 h 185"/>
                <a:gd name="T20" fmla="*/ 2147483646 w 317"/>
                <a:gd name="T21" fmla="*/ 2147483646 h 185"/>
                <a:gd name="T22" fmla="*/ 2147483646 w 317"/>
                <a:gd name="T23" fmla="*/ 2147483646 h 185"/>
                <a:gd name="T24" fmla="*/ 2147483646 w 317"/>
                <a:gd name="T25" fmla="*/ 2147483646 h 185"/>
                <a:gd name="T26" fmla="*/ 2147483646 w 317"/>
                <a:gd name="T27" fmla="*/ 2147483646 h 185"/>
                <a:gd name="T28" fmla="*/ 2147483646 w 317"/>
                <a:gd name="T29" fmla="*/ 2147483646 h 185"/>
                <a:gd name="T30" fmla="*/ 2147483646 w 317"/>
                <a:gd name="T31" fmla="*/ 2147483646 h 185"/>
                <a:gd name="T32" fmla="*/ 2147483646 w 317"/>
                <a:gd name="T33" fmla="*/ 2147483646 h 185"/>
                <a:gd name="T34" fmla="*/ 2147483646 w 317"/>
                <a:gd name="T35" fmla="*/ 2147483646 h 185"/>
                <a:gd name="T36" fmla="*/ 2147483646 w 317"/>
                <a:gd name="T37" fmla="*/ 2147483646 h 185"/>
                <a:gd name="T38" fmla="*/ 2147483646 w 317"/>
                <a:gd name="T39" fmla="*/ 2147483646 h 185"/>
                <a:gd name="T40" fmla="*/ 2147483646 w 317"/>
                <a:gd name="T41" fmla="*/ 2147483646 h 185"/>
                <a:gd name="T42" fmla="*/ 2147483646 w 317"/>
                <a:gd name="T43" fmla="*/ 2147483646 h 185"/>
                <a:gd name="T44" fmla="*/ 2147483646 w 317"/>
                <a:gd name="T45" fmla="*/ 2147483646 h 185"/>
                <a:gd name="T46" fmla="*/ 2147483646 w 317"/>
                <a:gd name="T47" fmla="*/ 2147483646 h 185"/>
                <a:gd name="T48" fmla="*/ 2147483646 w 317"/>
                <a:gd name="T49" fmla="*/ 2147483646 h 185"/>
                <a:gd name="T50" fmla="*/ 2147483646 w 317"/>
                <a:gd name="T51" fmla="*/ 2147483646 h 185"/>
                <a:gd name="T52" fmla="*/ 2147483646 w 317"/>
                <a:gd name="T53" fmla="*/ 2147483646 h 185"/>
                <a:gd name="T54" fmla="*/ 2147483646 w 317"/>
                <a:gd name="T55" fmla="*/ 2147483646 h 185"/>
                <a:gd name="T56" fmla="*/ 2147483646 w 317"/>
                <a:gd name="T57" fmla="*/ 2147483646 h 185"/>
                <a:gd name="T58" fmla="*/ 2147483646 w 317"/>
                <a:gd name="T59" fmla="*/ 2147483646 h 185"/>
                <a:gd name="T60" fmla="*/ 2147483646 w 317"/>
                <a:gd name="T61" fmla="*/ 2147483646 h 185"/>
                <a:gd name="T62" fmla="*/ 2147483646 w 317"/>
                <a:gd name="T63" fmla="*/ 2147483646 h 185"/>
                <a:gd name="T64" fmla="*/ 2147483646 w 317"/>
                <a:gd name="T65" fmla="*/ 2147483646 h 185"/>
                <a:gd name="T66" fmla="*/ 2147483646 w 317"/>
                <a:gd name="T67" fmla="*/ 2147483646 h 185"/>
                <a:gd name="T68" fmla="*/ 2147483646 w 317"/>
                <a:gd name="T69" fmla="*/ 0 h 185"/>
                <a:gd name="T70" fmla="*/ 2147483646 w 317"/>
                <a:gd name="T71" fmla="*/ 2147483646 h 185"/>
                <a:gd name="T72" fmla="*/ 2147483646 w 317"/>
                <a:gd name="T73" fmla="*/ 2147483646 h 1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7" h="185">
                  <a:moveTo>
                    <a:pt x="256" y="62"/>
                  </a:moveTo>
                  <a:cubicBezTo>
                    <a:pt x="247" y="62"/>
                    <a:pt x="239" y="64"/>
                    <a:pt x="231" y="67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0"/>
                    <a:pt x="192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62" y="3"/>
                    <a:pt x="162" y="6"/>
                  </a:cubicBezTo>
                  <a:cubicBezTo>
                    <a:pt x="162" y="10"/>
                    <a:pt x="165" y="13"/>
                    <a:pt x="169" y="13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9" y="74"/>
                    <a:pt x="121" y="75"/>
                    <a:pt x="123" y="75"/>
                  </a:cubicBezTo>
                  <a:cubicBezTo>
                    <a:pt x="124" y="75"/>
                    <a:pt x="125" y="74"/>
                    <a:pt x="126" y="74"/>
                  </a:cubicBezTo>
                  <a:cubicBezTo>
                    <a:pt x="129" y="72"/>
                    <a:pt x="130" y="68"/>
                    <a:pt x="128" y="65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94" y="43"/>
                    <a:pt x="194" y="43"/>
                    <a:pt x="194" y="43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19" y="86"/>
                    <a:pt x="93" y="62"/>
                    <a:pt x="61" y="62"/>
                  </a:cubicBezTo>
                  <a:cubicBezTo>
                    <a:pt x="27" y="62"/>
                    <a:pt x="0" y="90"/>
                    <a:pt x="0" y="123"/>
                  </a:cubicBezTo>
                  <a:cubicBezTo>
                    <a:pt x="0" y="157"/>
                    <a:pt x="27" y="185"/>
                    <a:pt x="61" y="185"/>
                  </a:cubicBezTo>
                  <a:cubicBezTo>
                    <a:pt x="93" y="185"/>
                    <a:pt x="119" y="161"/>
                    <a:pt x="123" y="130"/>
                  </a:cubicBezTo>
                  <a:cubicBezTo>
                    <a:pt x="123" y="130"/>
                    <a:pt x="151" y="130"/>
                    <a:pt x="155" y="130"/>
                  </a:cubicBezTo>
                  <a:cubicBezTo>
                    <a:pt x="158" y="130"/>
                    <a:pt x="159" y="129"/>
                    <a:pt x="161" y="127"/>
                  </a:cubicBezTo>
                  <a:cubicBezTo>
                    <a:pt x="206" y="49"/>
                    <a:pt x="206" y="49"/>
                    <a:pt x="206" y="49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04" y="85"/>
                    <a:pt x="194" y="103"/>
                    <a:pt x="194" y="123"/>
                  </a:cubicBezTo>
                  <a:cubicBezTo>
                    <a:pt x="194" y="157"/>
                    <a:pt x="222" y="185"/>
                    <a:pt x="256" y="185"/>
                  </a:cubicBezTo>
                  <a:cubicBezTo>
                    <a:pt x="290" y="185"/>
                    <a:pt x="317" y="157"/>
                    <a:pt x="317" y="123"/>
                  </a:cubicBezTo>
                  <a:cubicBezTo>
                    <a:pt x="317" y="90"/>
                    <a:pt x="290" y="62"/>
                    <a:pt x="256" y="62"/>
                  </a:cubicBezTo>
                  <a:close/>
                  <a:moveTo>
                    <a:pt x="61" y="101"/>
                  </a:moveTo>
                  <a:cubicBezTo>
                    <a:pt x="49" y="101"/>
                    <a:pt x="38" y="111"/>
                    <a:pt x="38" y="124"/>
                  </a:cubicBezTo>
                  <a:cubicBezTo>
                    <a:pt x="38" y="136"/>
                    <a:pt x="49" y="146"/>
                    <a:pt x="61" y="146"/>
                  </a:cubicBezTo>
                  <a:cubicBezTo>
                    <a:pt x="72" y="146"/>
                    <a:pt x="81" y="139"/>
                    <a:pt x="83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08" y="155"/>
                    <a:pt x="87" y="174"/>
                    <a:pt x="61" y="174"/>
                  </a:cubicBezTo>
                  <a:cubicBezTo>
                    <a:pt x="34" y="174"/>
                    <a:pt x="11" y="151"/>
                    <a:pt x="11" y="123"/>
                  </a:cubicBezTo>
                  <a:cubicBezTo>
                    <a:pt x="11" y="96"/>
                    <a:pt x="34" y="73"/>
                    <a:pt x="61" y="73"/>
                  </a:cubicBezTo>
                  <a:cubicBezTo>
                    <a:pt x="87" y="73"/>
                    <a:pt x="108" y="92"/>
                    <a:pt x="111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1" y="108"/>
                    <a:pt x="72" y="101"/>
                    <a:pt x="61" y="101"/>
                  </a:cubicBezTo>
                  <a:close/>
                  <a:moveTo>
                    <a:pt x="256" y="174"/>
                  </a:moveTo>
                  <a:cubicBezTo>
                    <a:pt x="228" y="174"/>
                    <a:pt x="206" y="151"/>
                    <a:pt x="206" y="123"/>
                  </a:cubicBezTo>
                  <a:cubicBezTo>
                    <a:pt x="206" y="107"/>
                    <a:pt x="213" y="93"/>
                    <a:pt x="226" y="84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5" y="112"/>
                    <a:pt x="233" y="117"/>
                    <a:pt x="233" y="124"/>
                  </a:cubicBezTo>
                  <a:cubicBezTo>
                    <a:pt x="233" y="136"/>
                    <a:pt x="243" y="146"/>
                    <a:pt x="256" y="146"/>
                  </a:cubicBezTo>
                  <a:cubicBezTo>
                    <a:pt x="268" y="146"/>
                    <a:pt x="279" y="136"/>
                    <a:pt x="279" y="124"/>
                  </a:cubicBezTo>
                  <a:cubicBezTo>
                    <a:pt x="279" y="111"/>
                    <a:pt x="268" y="101"/>
                    <a:pt x="256" y="101"/>
                  </a:cubicBezTo>
                  <a:cubicBezTo>
                    <a:pt x="254" y="101"/>
                    <a:pt x="252" y="101"/>
                    <a:pt x="251" y="101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3" y="75"/>
                    <a:pt x="249" y="73"/>
                    <a:pt x="256" y="73"/>
                  </a:cubicBezTo>
                  <a:cubicBezTo>
                    <a:pt x="283" y="73"/>
                    <a:pt x="306" y="96"/>
                    <a:pt x="306" y="123"/>
                  </a:cubicBezTo>
                  <a:cubicBezTo>
                    <a:pt x="306" y="151"/>
                    <a:pt x="283" y="174"/>
                    <a:pt x="256" y="174"/>
                  </a:cubicBezTo>
                  <a:close/>
                  <a:moveTo>
                    <a:pt x="63" y="6"/>
                  </a:moveTo>
                  <a:cubicBezTo>
                    <a:pt x="63" y="3"/>
                    <a:pt x="66" y="0"/>
                    <a:pt x="6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4" y="0"/>
                    <a:pt x="117" y="3"/>
                    <a:pt x="117" y="6"/>
                  </a:cubicBezTo>
                  <a:cubicBezTo>
                    <a:pt x="117" y="10"/>
                    <a:pt x="114" y="13"/>
                    <a:pt x="11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6" y="13"/>
                    <a:pt x="63" y="10"/>
                    <a:pt x="63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defRPr/>
              </a:pPr>
              <a:endParaRPr lang="zh-CN" altLang="en-US" sz="101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圆角矩形 31"/>
            <p:cNvSpPr/>
            <p:nvPr/>
          </p:nvSpPr>
          <p:spPr>
            <a:xfrm>
              <a:off x="974544" y="3835659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E9474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015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6" name="组合 32"/>
            <p:cNvGrpSpPr/>
            <p:nvPr/>
          </p:nvGrpSpPr>
          <p:grpSpPr>
            <a:xfrm>
              <a:off x="3701701" y="3889532"/>
              <a:ext cx="1778634" cy="602220"/>
              <a:chOff x="4893037" y="2996774"/>
              <a:chExt cx="2371512" cy="802960"/>
            </a:xfrm>
          </p:grpSpPr>
          <p:grpSp>
            <p:nvGrpSpPr>
              <p:cNvPr id="137" name="组合 33"/>
              <p:cNvGrpSpPr/>
              <p:nvPr/>
            </p:nvGrpSpPr>
            <p:grpSpPr>
              <a:xfrm>
                <a:off x="4893037" y="2996774"/>
                <a:ext cx="2371512" cy="802960"/>
                <a:chOff x="4143851" y="532568"/>
                <a:chExt cx="4142700" cy="584449"/>
              </a:xfrm>
            </p:grpSpPr>
            <p:sp>
              <p:nvSpPr>
                <p:cNvPr id="139" name="圆角矩形 35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圆角矩形 36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015" ker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8" name="TextBox 93"/>
              <p:cNvSpPr txBox="1"/>
              <p:nvPr/>
            </p:nvSpPr>
            <p:spPr>
              <a:xfrm>
                <a:off x="5221464" y="3238369"/>
                <a:ext cx="1723549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 defTabSz="685800">
                  <a:defRPr/>
                </a:pP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技能提升</a:t>
                </a:r>
                <a:endParaRPr lang="zh-CN" altLang="en-US" sz="1500" b="0" kern="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141" name="TextBox 96"/>
            <p:cNvSpPr txBox="1"/>
            <p:nvPr/>
          </p:nvSpPr>
          <p:spPr>
            <a:xfrm>
              <a:off x="1422084" y="3967340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en-US" altLang="zh-CN" dirty="0" err="1" smtClean="0"/>
                <a:t>GitHub</a:t>
              </a:r>
              <a:endParaRPr lang="en-US" altLang="zh-CN" dirty="0" smtClean="0"/>
            </a:p>
            <a:p>
              <a:pPr algn="r"/>
              <a:r>
                <a:rPr lang="zh-TW" altLang="en-US" dirty="0"/>
                <a:t>框架以及元件模組化</a:t>
              </a:r>
              <a:endParaRPr lang="zh-CN" altLang="en-US" dirty="0"/>
            </a:p>
          </p:txBody>
        </p:sp>
        <p:sp>
          <p:nvSpPr>
            <p:cNvPr id="142" name="Freeform 41"/>
            <p:cNvSpPr>
              <a:spLocks noEditPoints="1"/>
            </p:cNvSpPr>
            <p:nvPr/>
          </p:nvSpPr>
          <p:spPr bwMode="auto">
            <a:xfrm>
              <a:off x="5726673" y="3994231"/>
              <a:ext cx="347900" cy="334467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5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7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49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0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2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0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defRPr/>
              </a:pPr>
              <a:endParaRPr lang="zh-CN" altLang="en-US" sz="101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3" name="组合 39"/>
            <p:cNvGrpSpPr/>
            <p:nvPr/>
          </p:nvGrpSpPr>
          <p:grpSpPr>
            <a:xfrm>
              <a:off x="5760132" y="2251197"/>
              <a:ext cx="263868" cy="391733"/>
              <a:chOff x="5649914" y="2946401"/>
              <a:chExt cx="360363" cy="534987"/>
            </a:xfrm>
          </p:grpSpPr>
          <p:sp>
            <p:nvSpPr>
              <p:cNvPr id="144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44"/>
            <p:cNvGrpSpPr/>
            <p:nvPr/>
          </p:nvGrpSpPr>
          <p:grpSpPr>
            <a:xfrm>
              <a:off x="1114069" y="1502770"/>
              <a:ext cx="299495" cy="986234"/>
              <a:chOff x="7994914" y="-2181452"/>
              <a:chExt cx="747713" cy="2462213"/>
            </a:xfrm>
            <a:solidFill>
              <a:sysClr val="windowText" lastClr="000000">
                <a:lumMod val="75000"/>
                <a:lumOff val="25000"/>
              </a:sysClr>
            </a:solidFill>
          </p:grpSpPr>
          <p:sp>
            <p:nvSpPr>
              <p:cNvPr id="149" name="Freeform 52"/>
              <p:cNvSpPr/>
              <p:nvPr/>
            </p:nvSpPr>
            <p:spPr bwMode="auto">
              <a:xfrm>
                <a:off x="8301302" y="-2181452"/>
                <a:ext cx="247650" cy="366713"/>
              </a:xfrm>
              <a:custGeom>
                <a:avLst/>
                <a:gdLst>
                  <a:gd name="T0" fmla="*/ 24 w 156"/>
                  <a:gd name="T1" fmla="*/ 145 h 231"/>
                  <a:gd name="T2" fmla="*/ 27 w 156"/>
                  <a:gd name="T3" fmla="*/ 147 h 231"/>
                  <a:gd name="T4" fmla="*/ 26 w 156"/>
                  <a:gd name="T5" fmla="*/ 168 h 231"/>
                  <a:gd name="T6" fmla="*/ 25 w 156"/>
                  <a:gd name="T7" fmla="*/ 182 h 231"/>
                  <a:gd name="T8" fmla="*/ 25 w 156"/>
                  <a:gd name="T9" fmla="*/ 186 h 231"/>
                  <a:gd name="T10" fmla="*/ 36 w 156"/>
                  <a:gd name="T11" fmla="*/ 198 h 231"/>
                  <a:gd name="T12" fmla="*/ 47 w 156"/>
                  <a:gd name="T13" fmla="*/ 211 h 231"/>
                  <a:gd name="T14" fmla="*/ 55 w 156"/>
                  <a:gd name="T15" fmla="*/ 217 h 231"/>
                  <a:gd name="T16" fmla="*/ 76 w 156"/>
                  <a:gd name="T17" fmla="*/ 229 h 231"/>
                  <a:gd name="T18" fmla="*/ 80 w 156"/>
                  <a:gd name="T19" fmla="*/ 231 h 231"/>
                  <a:gd name="T20" fmla="*/ 86 w 156"/>
                  <a:gd name="T21" fmla="*/ 231 h 231"/>
                  <a:gd name="T22" fmla="*/ 97 w 156"/>
                  <a:gd name="T23" fmla="*/ 228 h 231"/>
                  <a:gd name="T24" fmla="*/ 107 w 156"/>
                  <a:gd name="T25" fmla="*/ 221 h 231"/>
                  <a:gd name="T26" fmla="*/ 118 w 156"/>
                  <a:gd name="T27" fmla="*/ 215 h 231"/>
                  <a:gd name="T28" fmla="*/ 115 w 156"/>
                  <a:gd name="T29" fmla="*/ 206 h 231"/>
                  <a:gd name="T30" fmla="*/ 115 w 156"/>
                  <a:gd name="T31" fmla="*/ 199 h 231"/>
                  <a:gd name="T32" fmla="*/ 120 w 156"/>
                  <a:gd name="T33" fmla="*/ 171 h 231"/>
                  <a:gd name="T34" fmla="*/ 124 w 156"/>
                  <a:gd name="T35" fmla="*/ 168 h 231"/>
                  <a:gd name="T36" fmla="*/ 137 w 156"/>
                  <a:gd name="T37" fmla="*/ 150 h 231"/>
                  <a:gd name="T38" fmla="*/ 142 w 156"/>
                  <a:gd name="T39" fmla="*/ 141 h 231"/>
                  <a:gd name="T40" fmla="*/ 144 w 156"/>
                  <a:gd name="T41" fmla="*/ 137 h 231"/>
                  <a:gd name="T42" fmla="*/ 147 w 156"/>
                  <a:gd name="T43" fmla="*/ 133 h 231"/>
                  <a:gd name="T44" fmla="*/ 154 w 156"/>
                  <a:gd name="T45" fmla="*/ 114 h 231"/>
                  <a:gd name="T46" fmla="*/ 155 w 156"/>
                  <a:gd name="T47" fmla="*/ 103 h 231"/>
                  <a:gd name="T48" fmla="*/ 155 w 156"/>
                  <a:gd name="T49" fmla="*/ 97 h 231"/>
                  <a:gd name="T50" fmla="*/ 153 w 156"/>
                  <a:gd name="T51" fmla="*/ 94 h 231"/>
                  <a:gd name="T52" fmla="*/ 148 w 156"/>
                  <a:gd name="T53" fmla="*/ 93 h 231"/>
                  <a:gd name="T54" fmla="*/ 148 w 156"/>
                  <a:gd name="T55" fmla="*/ 89 h 231"/>
                  <a:gd name="T56" fmla="*/ 147 w 156"/>
                  <a:gd name="T57" fmla="*/ 73 h 231"/>
                  <a:gd name="T58" fmla="*/ 148 w 156"/>
                  <a:gd name="T59" fmla="*/ 61 h 231"/>
                  <a:gd name="T60" fmla="*/ 146 w 156"/>
                  <a:gd name="T61" fmla="*/ 47 h 231"/>
                  <a:gd name="T62" fmla="*/ 139 w 156"/>
                  <a:gd name="T63" fmla="*/ 35 h 231"/>
                  <a:gd name="T64" fmla="*/ 119 w 156"/>
                  <a:gd name="T65" fmla="*/ 12 h 231"/>
                  <a:gd name="T66" fmla="*/ 115 w 156"/>
                  <a:gd name="T67" fmla="*/ 9 h 231"/>
                  <a:gd name="T68" fmla="*/ 98 w 156"/>
                  <a:gd name="T69" fmla="*/ 2 h 231"/>
                  <a:gd name="T70" fmla="*/ 79 w 156"/>
                  <a:gd name="T71" fmla="*/ 0 h 231"/>
                  <a:gd name="T72" fmla="*/ 68 w 156"/>
                  <a:gd name="T73" fmla="*/ 0 h 231"/>
                  <a:gd name="T74" fmla="*/ 49 w 156"/>
                  <a:gd name="T75" fmla="*/ 5 h 231"/>
                  <a:gd name="T76" fmla="*/ 35 w 156"/>
                  <a:gd name="T77" fmla="*/ 12 h 231"/>
                  <a:gd name="T78" fmla="*/ 21 w 156"/>
                  <a:gd name="T79" fmla="*/ 24 h 231"/>
                  <a:gd name="T80" fmla="*/ 16 w 156"/>
                  <a:gd name="T81" fmla="*/ 28 h 231"/>
                  <a:gd name="T82" fmla="*/ 9 w 156"/>
                  <a:gd name="T83" fmla="*/ 47 h 231"/>
                  <a:gd name="T84" fmla="*/ 5 w 156"/>
                  <a:gd name="T85" fmla="*/ 70 h 231"/>
                  <a:gd name="T86" fmla="*/ 5 w 156"/>
                  <a:gd name="T87" fmla="*/ 76 h 231"/>
                  <a:gd name="T88" fmla="*/ 6 w 156"/>
                  <a:gd name="T89" fmla="*/ 90 h 231"/>
                  <a:gd name="T90" fmla="*/ 2 w 156"/>
                  <a:gd name="T91" fmla="*/ 95 h 231"/>
                  <a:gd name="T92" fmla="*/ 0 w 156"/>
                  <a:gd name="T93" fmla="*/ 97 h 231"/>
                  <a:gd name="T94" fmla="*/ 0 w 156"/>
                  <a:gd name="T95" fmla="*/ 109 h 231"/>
                  <a:gd name="T96" fmla="*/ 6 w 156"/>
                  <a:gd name="T97" fmla="*/ 128 h 231"/>
                  <a:gd name="T98" fmla="*/ 10 w 156"/>
                  <a:gd name="T99" fmla="*/ 134 h 231"/>
                  <a:gd name="T100" fmla="*/ 19 w 156"/>
                  <a:gd name="T101" fmla="*/ 144 h 231"/>
                  <a:gd name="T102" fmla="*/ 24 w 156"/>
                  <a:gd name="T103" fmla="*/ 14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231">
                    <a:moveTo>
                      <a:pt x="24" y="145"/>
                    </a:moveTo>
                    <a:lnTo>
                      <a:pt x="24" y="145"/>
                    </a:lnTo>
                    <a:lnTo>
                      <a:pt x="26" y="145"/>
                    </a:lnTo>
                    <a:lnTo>
                      <a:pt x="27" y="147"/>
                    </a:lnTo>
                    <a:lnTo>
                      <a:pt x="27" y="156"/>
                    </a:lnTo>
                    <a:lnTo>
                      <a:pt x="26" y="168"/>
                    </a:lnTo>
                    <a:lnTo>
                      <a:pt x="25" y="182"/>
                    </a:lnTo>
                    <a:lnTo>
                      <a:pt x="25" y="182"/>
                    </a:lnTo>
                    <a:lnTo>
                      <a:pt x="25" y="186"/>
                    </a:lnTo>
                    <a:lnTo>
                      <a:pt x="25" y="186"/>
                    </a:lnTo>
                    <a:lnTo>
                      <a:pt x="29" y="190"/>
                    </a:lnTo>
                    <a:lnTo>
                      <a:pt x="36" y="198"/>
                    </a:lnTo>
                    <a:lnTo>
                      <a:pt x="42" y="205"/>
                    </a:lnTo>
                    <a:lnTo>
                      <a:pt x="47" y="211"/>
                    </a:lnTo>
                    <a:lnTo>
                      <a:pt x="47" y="211"/>
                    </a:lnTo>
                    <a:lnTo>
                      <a:pt x="55" y="217"/>
                    </a:lnTo>
                    <a:lnTo>
                      <a:pt x="63" y="221"/>
                    </a:lnTo>
                    <a:lnTo>
                      <a:pt x="76" y="229"/>
                    </a:lnTo>
                    <a:lnTo>
                      <a:pt x="76" y="229"/>
                    </a:lnTo>
                    <a:lnTo>
                      <a:pt x="80" y="231"/>
                    </a:lnTo>
                    <a:lnTo>
                      <a:pt x="83" y="231"/>
                    </a:lnTo>
                    <a:lnTo>
                      <a:pt x="86" y="231"/>
                    </a:lnTo>
                    <a:lnTo>
                      <a:pt x="89" y="231"/>
                    </a:lnTo>
                    <a:lnTo>
                      <a:pt x="97" y="228"/>
                    </a:lnTo>
                    <a:lnTo>
                      <a:pt x="107" y="221"/>
                    </a:lnTo>
                    <a:lnTo>
                      <a:pt x="107" y="221"/>
                    </a:lnTo>
                    <a:lnTo>
                      <a:pt x="114" y="216"/>
                    </a:lnTo>
                    <a:lnTo>
                      <a:pt x="118" y="215"/>
                    </a:lnTo>
                    <a:lnTo>
                      <a:pt x="118" y="215"/>
                    </a:lnTo>
                    <a:lnTo>
                      <a:pt x="115" y="206"/>
                    </a:lnTo>
                    <a:lnTo>
                      <a:pt x="115" y="202"/>
                    </a:lnTo>
                    <a:lnTo>
                      <a:pt x="115" y="199"/>
                    </a:lnTo>
                    <a:lnTo>
                      <a:pt x="115" y="199"/>
                    </a:lnTo>
                    <a:lnTo>
                      <a:pt x="120" y="171"/>
                    </a:lnTo>
                    <a:lnTo>
                      <a:pt x="120" y="171"/>
                    </a:lnTo>
                    <a:lnTo>
                      <a:pt x="124" y="168"/>
                    </a:lnTo>
                    <a:lnTo>
                      <a:pt x="128" y="162"/>
                    </a:lnTo>
                    <a:lnTo>
                      <a:pt x="137" y="150"/>
                    </a:lnTo>
                    <a:lnTo>
                      <a:pt x="137" y="150"/>
                    </a:lnTo>
                    <a:lnTo>
                      <a:pt x="142" y="141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5" y="136"/>
                    </a:lnTo>
                    <a:lnTo>
                      <a:pt x="147" y="133"/>
                    </a:lnTo>
                    <a:lnTo>
                      <a:pt x="151" y="125"/>
                    </a:lnTo>
                    <a:lnTo>
                      <a:pt x="154" y="114"/>
                    </a:lnTo>
                    <a:lnTo>
                      <a:pt x="155" y="103"/>
                    </a:lnTo>
                    <a:lnTo>
                      <a:pt x="155" y="103"/>
                    </a:lnTo>
                    <a:lnTo>
                      <a:pt x="156" y="100"/>
                    </a:lnTo>
                    <a:lnTo>
                      <a:pt x="155" y="97"/>
                    </a:lnTo>
                    <a:lnTo>
                      <a:pt x="154" y="95"/>
                    </a:lnTo>
                    <a:lnTo>
                      <a:pt x="153" y="94"/>
                    </a:lnTo>
                    <a:lnTo>
                      <a:pt x="149" y="93"/>
                    </a:lnTo>
                    <a:lnTo>
                      <a:pt x="148" y="93"/>
                    </a:lnTo>
                    <a:lnTo>
                      <a:pt x="148" y="93"/>
                    </a:lnTo>
                    <a:lnTo>
                      <a:pt x="148" y="89"/>
                    </a:lnTo>
                    <a:lnTo>
                      <a:pt x="147" y="83"/>
                    </a:lnTo>
                    <a:lnTo>
                      <a:pt x="147" y="73"/>
                    </a:lnTo>
                    <a:lnTo>
                      <a:pt x="148" y="61"/>
                    </a:lnTo>
                    <a:lnTo>
                      <a:pt x="148" y="61"/>
                    </a:lnTo>
                    <a:lnTo>
                      <a:pt x="148" y="55"/>
                    </a:lnTo>
                    <a:lnTo>
                      <a:pt x="146" y="47"/>
                    </a:lnTo>
                    <a:lnTo>
                      <a:pt x="143" y="41"/>
                    </a:lnTo>
                    <a:lnTo>
                      <a:pt x="139" y="35"/>
                    </a:lnTo>
                    <a:lnTo>
                      <a:pt x="129" y="2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5" y="9"/>
                    </a:lnTo>
                    <a:lnTo>
                      <a:pt x="110" y="6"/>
                    </a:lnTo>
                    <a:lnTo>
                      <a:pt x="98" y="2"/>
                    </a:lnTo>
                    <a:lnTo>
                      <a:pt x="86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8" y="0"/>
                    </a:lnTo>
                    <a:lnTo>
                      <a:pt x="58" y="2"/>
                    </a:lnTo>
                    <a:lnTo>
                      <a:pt x="49" y="5"/>
                    </a:lnTo>
                    <a:lnTo>
                      <a:pt x="41" y="9"/>
                    </a:lnTo>
                    <a:lnTo>
                      <a:pt x="35" y="12"/>
                    </a:lnTo>
                    <a:lnTo>
                      <a:pt x="29" y="16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16" y="28"/>
                    </a:lnTo>
                    <a:lnTo>
                      <a:pt x="13" y="34"/>
                    </a:lnTo>
                    <a:lnTo>
                      <a:pt x="9" y="47"/>
                    </a:lnTo>
                    <a:lnTo>
                      <a:pt x="6" y="61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76"/>
                    </a:lnTo>
                    <a:lnTo>
                      <a:pt x="6" y="84"/>
                    </a:lnTo>
                    <a:lnTo>
                      <a:pt x="6" y="90"/>
                    </a:lnTo>
                    <a:lnTo>
                      <a:pt x="5" y="93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0" y="97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3" y="118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4" y="141"/>
                    </a:lnTo>
                    <a:lnTo>
                      <a:pt x="19" y="144"/>
                    </a:lnTo>
                    <a:lnTo>
                      <a:pt x="22" y="145"/>
                    </a:lnTo>
                    <a:lnTo>
                      <a:pt x="24" y="145"/>
                    </a:lnTo>
                    <a:lnTo>
                      <a:pt x="24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015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53"/>
              <p:cNvSpPr>
                <a:spLocks noEditPoints="1"/>
              </p:cNvSpPr>
              <p:nvPr/>
            </p:nvSpPr>
            <p:spPr bwMode="auto">
              <a:xfrm>
                <a:off x="7994914" y="-1868714"/>
                <a:ext cx="747713" cy="2149475"/>
              </a:xfrm>
              <a:custGeom>
                <a:avLst/>
                <a:gdLst>
                  <a:gd name="T0" fmla="*/ 452 w 471"/>
                  <a:gd name="T1" fmla="*/ 397 h 1354"/>
                  <a:gd name="T2" fmla="*/ 460 w 471"/>
                  <a:gd name="T3" fmla="*/ 382 h 1354"/>
                  <a:gd name="T4" fmla="*/ 464 w 471"/>
                  <a:gd name="T5" fmla="*/ 357 h 1354"/>
                  <a:gd name="T6" fmla="*/ 457 w 471"/>
                  <a:gd name="T7" fmla="*/ 294 h 1354"/>
                  <a:gd name="T8" fmla="*/ 452 w 471"/>
                  <a:gd name="T9" fmla="*/ 168 h 1354"/>
                  <a:gd name="T10" fmla="*/ 439 w 471"/>
                  <a:gd name="T11" fmla="*/ 85 h 1354"/>
                  <a:gd name="T12" fmla="*/ 324 w 471"/>
                  <a:gd name="T13" fmla="*/ 28 h 1354"/>
                  <a:gd name="T14" fmla="*/ 322 w 471"/>
                  <a:gd name="T15" fmla="*/ 62 h 1354"/>
                  <a:gd name="T16" fmla="*/ 332 w 471"/>
                  <a:gd name="T17" fmla="*/ 166 h 1354"/>
                  <a:gd name="T18" fmla="*/ 311 w 471"/>
                  <a:gd name="T19" fmla="*/ 146 h 1354"/>
                  <a:gd name="T20" fmla="*/ 289 w 471"/>
                  <a:gd name="T21" fmla="*/ 65 h 1354"/>
                  <a:gd name="T22" fmla="*/ 279 w 471"/>
                  <a:gd name="T23" fmla="*/ 43 h 1354"/>
                  <a:gd name="T24" fmla="*/ 257 w 471"/>
                  <a:gd name="T25" fmla="*/ 46 h 1354"/>
                  <a:gd name="T26" fmla="*/ 266 w 471"/>
                  <a:gd name="T27" fmla="*/ 62 h 1354"/>
                  <a:gd name="T28" fmla="*/ 254 w 471"/>
                  <a:gd name="T29" fmla="*/ 104 h 1354"/>
                  <a:gd name="T30" fmla="*/ 256 w 471"/>
                  <a:gd name="T31" fmla="*/ 196 h 1354"/>
                  <a:gd name="T32" fmla="*/ 232 w 471"/>
                  <a:gd name="T33" fmla="*/ 119 h 1354"/>
                  <a:gd name="T34" fmla="*/ 216 w 471"/>
                  <a:gd name="T35" fmla="*/ 27 h 1354"/>
                  <a:gd name="T36" fmla="*/ 193 w 471"/>
                  <a:gd name="T37" fmla="*/ 8 h 1354"/>
                  <a:gd name="T38" fmla="*/ 89 w 471"/>
                  <a:gd name="T39" fmla="*/ 37 h 1354"/>
                  <a:gd name="T40" fmla="*/ 56 w 471"/>
                  <a:gd name="T41" fmla="*/ 72 h 1354"/>
                  <a:gd name="T42" fmla="*/ 32 w 471"/>
                  <a:gd name="T43" fmla="*/ 181 h 1354"/>
                  <a:gd name="T44" fmla="*/ 9 w 471"/>
                  <a:gd name="T45" fmla="*/ 291 h 1354"/>
                  <a:gd name="T46" fmla="*/ 6 w 471"/>
                  <a:gd name="T47" fmla="*/ 349 h 1354"/>
                  <a:gd name="T48" fmla="*/ 25 w 471"/>
                  <a:gd name="T49" fmla="*/ 389 h 1354"/>
                  <a:gd name="T50" fmla="*/ 42 w 471"/>
                  <a:gd name="T51" fmla="*/ 410 h 1354"/>
                  <a:gd name="T52" fmla="*/ 39 w 471"/>
                  <a:gd name="T53" fmla="*/ 458 h 1354"/>
                  <a:gd name="T54" fmla="*/ 91 w 471"/>
                  <a:gd name="T55" fmla="*/ 524 h 1354"/>
                  <a:gd name="T56" fmla="*/ 90 w 471"/>
                  <a:gd name="T57" fmla="*/ 639 h 1354"/>
                  <a:gd name="T58" fmla="*/ 78 w 471"/>
                  <a:gd name="T59" fmla="*/ 849 h 1354"/>
                  <a:gd name="T60" fmla="*/ 67 w 471"/>
                  <a:gd name="T61" fmla="*/ 1033 h 1354"/>
                  <a:gd name="T62" fmla="*/ 62 w 471"/>
                  <a:gd name="T63" fmla="*/ 1166 h 1354"/>
                  <a:gd name="T64" fmla="*/ 71 w 471"/>
                  <a:gd name="T65" fmla="*/ 1285 h 1354"/>
                  <a:gd name="T66" fmla="*/ 73 w 471"/>
                  <a:gd name="T67" fmla="*/ 1335 h 1354"/>
                  <a:gd name="T68" fmla="*/ 122 w 471"/>
                  <a:gd name="T69" fmla="*/ 1354 h 1354"/>
                  <a:gd name="T70" fmla="*/ 163 w 471"/>
                  <a:gd name="T71" fmla="*/ 1345 h 1354"/>
                  <a:gd name="T72" fmla="*/ 151 w 471"/>
                  <a:gd name="T73" fmla="*/ 1287 h 1354"/>
                  <a:gd name="T74" fmla="*/ 167 w 471"/>
                  <a:gd name="T75" fmla="*/ 1232 h 1354"/>
                  <a:gd name="T76" fmla="*/ 173 w 471"/>
                  <a:gd name="T77" fmla="*/ 1175 h 1354"/>
                  <a:gd name="T78" fmla="*/ 177 w 471"/>
                  <a:gd name="T79" fmla="*/ 1061 h 1354"/>
                  <a:gd name="T80" fmla="*/ 175 w 471"/>
                  <a:gd name="T81" fmla="*/ 1007 h 1354"/>
                  <a:gd name="T82" fmla="*/ 208 w 471"/>
                  <a:gd name="T83" fmla="*/ 800 h 1354"/>
                  <a:gd name="T84" fmla="*/ 231 w 471"/>
                  <a:gd name="T85" fmla="*/ 711 h 1354"/>
                  <a:gd name="T86" fmla="*/ 250 w 471"/>
                  <a:gd name="T87" fmla="*/ 712 h 1354"/>
                  <a:gd name="T88" fmla="*/ 259 w 471"/>
                  <a:gd name="T89" fmla="*/ 874 h 1354"/>
                  <a:gd name="T90" fmla="*/ 264 w 471"/>
                  <a:gd name="T91" fmla="*/ 995 h 1354"/>
                  <a:gd name="T92" fmla="*/ 279 w 471"/>
                  <a:gd name="T93" fmla="*/ 1186 h 1354"/>
                  <a:gd name="T94" fmla="*/ 293 w 471"/>
                  <a:gd name="T95" fmla="*/ 1307 h 1354"/>
                  <a:gd name="T96" fmla="*/ 321 w 471"/>
                  <a:gd name="T97" fmla="*/ 1314 h 1354"/>
                  <a:gd name="T98" fmla="*/ 358 w 471"/>
                  <a:gd name="T99" fmla="*/ 1315 h 1354"/>
                  <a:gd name="T100" fmla="*/ 431 w 471"/>
                  <a:gd name="T101" fmla="*/ 1327 h 1354"/>
                  <a:gd name="T102" fmla="*/ 461 w 471"/>
                  <a:gd name="T103" fmla="*/ 1304 h 1354"/>
                  <a:gd name="T104" fmla="*/ 424 w 471"/>
                  <a:gd name="T105" fmla="*/ 1288 h 1354"/>
                  <a:gd name="T106" fmla="*/ 378 w 471"/>
                  <a:gd name="T107" fmla="*/ 1211 h 1354"/>
                  <a:gd name="T108" fmla="*/ 363 w 471"/>
                  <a:gd name="T109" fmla="*/ 1061 h 1354"/>
                  <a:gd name="T110" fmla="*/ 373 w 471"/>
                  <a:gd name="T111" fmla="*/ 844 h 1354"/>
                  <a:gd name="T112" fmla="*/ 388 w 471"/>
                  <a:gd name="T113" fmla="*/ 726 h 1354"/>
                  <a:gd name="T114" fmla="*/ 404 w 471"/>
                  <a:gd name="T115" fmla="*/ 601 h 1354"/>
                  <a:gd name="T116" fmla="*/ 436 w 471"/>
                  <a:gd name="T117" fmla="*/ 588 h 1354"/>
                  <a:gd name="T118" fmla="*/ 467 w 471"/>
                  <a:gd name="T119" fmla="*/ 608 h 1354"/>
                  <a:gd name="T120" fmla="*/ 461 w 471"/>
                  <a:gd name="T121" fmla="*/ 454 h 1354"/>
                  <a:gd name="T122" fmla="*/ 88 w 471"/>
                  <a:gd name="T123" fmla="*/ 298 h 1354"/>
                  <a:gd name="T124" fmla="*/ 94 w 471"/>
                  <a:gd name="T125" fmla="*/ 317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1" h="1354">
                    <a:moveTo>
                      <a:pt x="456" y="444"/>
                    </a:moveTo>
                    <a:lnTo>
                      <a:pt x="456" y="444"/>
                    </a:lnTo>
                    <a:lnTo>
                      <a:pt x="455" y="441"/>
                    </a:lnTo>
                    <a:lnTo>
                      <a:pt x="454" y="437"/>
                    </a:lnTo>
                    <a:lnTo>
                      <a:pt x="453" y="424"/>
                    </a:lnTo>
                    <a:lnTo>
                      <a:pt x="453" y="405"/>
                    </a:lnTo>
                    <a:lnTo>
                      <a:pt x="453" y="405"/>
                    </a:lnTo>
                    <a:lnTo>
                      <a:pt x="452" y="397"/>
                    </a:lnTo>
                    <a:lnTo>
                      <a:pt x="453" y="394"/>
                    </a:lnTo>
                    <a:lnTo>
                      <a:pt x="453" y="394"/>
                    </a:lnTo>
                    <a:lnTo>
                      <a:pt x="454" y="394"/>
                    </a:lnTo>
                    <a:lnTo>
                      <a:pt x="454" y="394"/>
                    </a:lnTo>
                    <a:lnTo>
                      <a:pt x="455" y="393"/>
                    </a:lnTo>
                    <a:lnTo>
                      <a:pt x="456" y="392"/>
                    </a:lnTo>
                    <a:lnTo>
                      <a:pt x="458" y="387"/>
                    </a:lnTo>
                    <a:lnTo>
                      <a:pt x="460" y="382"/>
                    </a:lnTo>
                    <a:lnTo>
                      <a:pt x="460" y="378"/>
                    </a:lnTo>
                    <a:lnTo>
                      <a:pt x="460" y="378"/>
                    </a:lnTo>
                    <a:lnTo>
                      <a:pt x="458" y="368"/>
                    </a:lnTo>
                    <a:lnTo>
                      <a:pt x="458" y="364"/>
                    </a:lnTo>
                    <a:lnTo>
                      <a:pt x="460" y="362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64" y="357"/>
                    </a:lnTo>
                    <a:lnTo>
                      <a:pt x="465" y="354"/>
                    </a:lnTo>
                    <a:lnTo>
                      <a:pt x="465" y="346"/>
                    </a:lnTo>
                    <a:lnTo>
                      <a:pt x="463" y="336"/>
                    </a:lnTo>
                    <a:lnTo>
                      <a:pt x="461" y="329"/>
                    </a:lnTo>
                    <a:lnTo>
                      <a:pt x="461" y="329"/>
                    </a:lnTo>
                    <a:lnTo>
                      <a:pt x="460" y="325"/>
                    </a:lnTo>
                    <a:lnTo>
                      <a:pt x="458" y="317"/>
                    </a:lnTo>
                    <a:lnTo>
                      <a:pt x="457" y="294"/>
                    </a:lnTo>
                    <a:lnTo>
                      <a:pt x="456" y="270"/>
                    </a:lnTo>
                    <a:lnTo>
                      <a:pt x="455" y="261"/>
                    </a:lnTo>
                    <a:lnTo>
                      <a:pt x="454" y="255"/>
                    </a:lnTo>
                    <a:lnTo>
                      <a:pt x="454" y="255"/>
                    </a:lnTo>
                    <a:lnTo>
                      <a:pt x="453" y="248"/>
                    </a:lnTo>
                    <a:lnTo>
                      <a:pt x="452" y="235"/>
                    </a:lnTo>
                    <a:lnTo>
                      <a:pt x="452" y="202"/>
                    </a:lnTo>
                    <a:lnTo>
                      <a:pt x="452" y="168"/>
                    </a:lnTo>
                    <a:lnTo>
                      <a:pt x="451" y="150"/>
                    </a:lnTo>
                    <a:lnTo>
                      <a:pt x="451" y="150"/>
                    </a:lnTo>
                    <a:lnTo>
                      <a:pt x="449" y="125"/>
                    </a:lnTo>
                    <a:lnTo>
                      <a:pt x="447" y="99"/>
                    </a:lnTo>
                    <a:lnTo>
                      <a:pt x="447" y="99"/>
                    </a:lnTo>
                    <a:lnTo>
                      <a:pt x="446" y="93"/>
                    </a:lnTo>
                    <a:lnTo>
                      <a:pt x="443" y="89"/>
                    </a:lnTo>
                    <a:lnTo>
                      <a:pt x="439" y="85"/>
                    </a:lnTo>
                    <a:lnTo>
                      <a:pt x="435" y="81"/>
                    </a:lnTo>
                    <a:lnTo>
                      <a:pt x="424" y="76"/>
                    </a:lnTo>
                    <a:lnTo>
                      <a:pt x="415" y="72"/>
                    </a:lnTo>
                    <a:lnTo>
                      <a:pt x="415" y="72"/>
                    </a:lnTo>
                    <a:lnTo>
                      <a:pt x="351" y="42"/>
                    </a:lnTo>
                    <a:lnTo>
                      <a:pt x="351" y="42"/>
                    </a:lnTo>
                    <a:lnTo>
                      <a:pt x="332" y="31"/>
                    </a:lnTo>
                    <a:lnTo>
                      <a:pt x="324" y="28"/>
                    </a:lnTo>
                    <a:lnTo>
                      <a:pt x="319" y="26"/>
                    </a:lnTo>
                    <a:lnTo>
                      <a:pt x="319" y="26"/>
                    </a:lnTo>
                    <a:lnTo>
                      <a:pt x="318" y="26"/>
                    </a:lnTo>
                    <a:lnTo>
                      <a:pt x="318" y="26"/>
                    </a:lnTo>
                    <a:lnTo>
                      <a:pt x="320" y="33"/>
                    </a:lnTo>
                    <a:lnTo>
                      <a:pt x="320" y="44"/>
                    </a:lnTo>
                    <a:lnTo>
                      <a:pt x="321" y="55"/>
                    </a:lnTo>
                    <a:lnTo>
                      <a:pt x="322" y="62"/>
                    </a:lnTo>
                    <a:lnTo>
                      <a:pt x="322" y="62"/>
                    </a:lnTo>
                    <a:lnTo>
                      <a:pt x="324" y="75"/>
                    </a:lnTo>
                    <a:lnTo>
                      <a:pt x="326" y="96"/>
                    </a:lnTo>
                    <a:lnTo>
                      <a:pt x="329" y="120"/>
                    </a:lnTo>
                    <a:lnTo>
                      <a:pt x="331" y="138"/>
                    </a:lnTo>
                    <a:lnTo>
                      <a:pt x="331" y="138"/>
                    </a:lnTo>
                    <a:lnTo>
                      <a:pt x="332" y="148"/>
                    </a:lnTo>
                    <a:lnTo>
                      <a:pt x="332" y="166"/>
                    </a:lnTo>
                    <a:lnTo>
                      <a:pt x="331" y="211"/>
                    </a:lnTo>
                    <a:lnTo>
                      <a:pt x="330" y="273"/>
                    </a:lnTo>
                    <a:lnTo>
                      <a:pt x="330" y="273"/>
                    </a:lnTo>
                    <a:lnTo>
                      <a:pt x="321" y="219"/>
                    </a:lnTo>
                    <a:lnTo>
                      <a:pt x="316" y="184"/>
                    </a:lnTo>
                    <a:lnTo>
                      <a:pt x="313" y="162"/>
                    </a:lnTo>
                    <a:lnTo>
                      <a:pt x="313" y="162"/>
                    </a:lnTo>
                    <a:lnTo>
                      <a:pt x="311" y="146"/>
                    </a:lnTo>
                    <a:lnTo>
                      <a:pt x="309" y="125"/>
                    </a:lnTo>
                    <a:lnTo>
                      <a:pt x="306" y="106"/>
                    </a:lnTo>
                    <a:lnTo>
                      <a:pt x="303" y="92"/>
                    </a:lnTo>
                    <a:lnTo>
                      <a:pt x="303" y="92"/>
                    </a:lnTo>
                    <a:lnTo>
                      <a:pt x="300" y="84"/>
                    </a:lnTo>
                    <a:lnTo>
                      <a:pt x="295" y="76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7" y="62"/>
                    </a:lnTo>
                    <a:lnTo>
                      <a:pt x="288" y="58"/>
                    </a:lnTo>
                    <a:lnTo>
                      <a:pt x="290" y="49"/>
                    </a:lnTo>
                    <a:lnTo>
                      <a:pt x="290" y="49"/>
                    </a:lnTo>
                    <a:lnTo>
                      <a:pt x="290" y="47"/>
                    </a:lnTo>
                    <a:lnTo>
                      <a:pt x="290" y="46"/>
                    </a:lnTo>
                    <a:lnTo>
                      <a:pt x="288" y="45"/>
                    </a:lnTo>
                    <a:lnTo>
                      <a:pt x="279" y="43"/>
                    </a:lnTo>
                    <a:lnTo>
                      <a:pt x="279" y="43"/>
                    </a:lnTo>
                    <a:lnTo>
                      <a:pt x="272" y="42"/>
                    </a:lnTo>
                    <a:lnTo>
                      <a:pt x="265" y="40"/>
                    </a:lnTo>
                    <a:lnTo>
                      <a:pt x="263" y="41"/>
                    </a:lnTo>
                    <a:lnTo>
                      <a:pt x="261" y="41"/>
                    </a:lnTo>
                    <a:lnTo>
                      <a:pt x="259" y="43"/>
                    </a:lnTo>
                    <a:lnTo>
                      <a:pt x="257" y="46"/>
                    </a:lnTo>
                    <a:lnTo>
                      <a:pt x="257" y="46"/>
                    </a:lnTo>
                    <a:lnTo>
                      <a:pt x="257" y="49"/>
                    </a:lnTo>
                    <a:lnTo>
                      <a:pt x="257" y="51"/>
                    </a:lnTo>
                    <a:lnTo>
                      <a:pt x="258" y="53"/>
                    </a:lnTo>
                    <a:lnTo>
                      <a:pt x="260" y="55"/>
                    </a:lnTo>
                    <a:lnTo>
                      <a:pt x="264" y="58"/>
                    </a:lnTo>
                    <a:lnTo>
                      <a:pt x="265" y="60"/>
                    </a:lnTo>
                    <a:lnTo>
                      <a:pt x="266" y="62"/>
                    </a:lnTo>
                    <a:lnTo>
                      <a:pt x="266" y="62"/>
                    </a:lnTo>
                    <a:lnTo>
                      <a:pt x="267" y="66"/>
                    </a:lnTo>
                    <a:lnTo>
                      <a:pt x="266" y="72"/>
                    </a:lnTo>
                    <a:lnTo>
                      <a:pt x="264" y="76"/>
                    </a:lnTo>
                    <a:lnTo>
                      <a:pt x="260" y="81"/>
                    </a:lnTo>
                    <a:lnTo>
                      <a:pt x="260" y="81"/>
                    </a:lnTo>
                    <a:lnTo>
                      <a:pt x="258" y="86"/>
                    </a:lnTo>
                    <a:lnTo>
                      <a:pt x="256" y="91"/>
                    </a:lnTo>
                    <a:lnTo>
                      <a:pt x="254" y="104"/>
                    </a:lnTo>
                    <a:lnTo>
                      <a:pt x="253" y="126"/>
                    </a:lnTo>
                    <a:lnTo>
                      <a:pt x="253" y="126"/>
                    </a:lnTo>
                    <a:lnTo>
                      <a:pt x="252" y="138"/>
                    </a:lnTo>
                    <a:lnTo>
                      <a:pt x="252" y="159"/>
                    </a:lnTo>
                    <a:lnTo>
                      <a:pt x="253" y="180"/>
                    </a:lnTo>
                    <a:lnTo>
                      <a:pt x="254" y="189"/>
                    </a:lnTo>
                    <a:lnTo>
                      <a:pt x="256" y="196"/>
                    </a:lnTo>
                    <a:lnTo>
                      <a:pt x="256" y="196"/>
                    </a:lnTo>
                    <a:lnTo>
                      <a:pt x="257" y="204"/>
                    </a:lnTo>
                    <a:lnTo>
                      <a:pt x="258" y="216"/>
                    </a:lnTo>
                    <a:lnTo>
                      <a:pt x="258" y="246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36" y="150"/>
                    </a:lnTo>
                    <a:lnTo>
                      <a:pt x="236" y="150"/>
                    </a:lnTo>
                    <a:lnTo>
                      <a:pt x="232" y="119"/>
                    </a:lnTo>
                    <a:lnTo>
                      <a:pt x="230" y="100"/>
                    </a:lnTo>
                    <a:lnTo>
                      <a:pt x="227" y="87"/>
                    </a:lnTo>
                    <a:lnTo>
                      <a:pt x="227" y="87"/>
                    </a:lnTo>
                    <a:lnTo>
                      <a:pt x="220" y="64"/>
                    </a:lnTo>
                    <a:lnTo>
                      <a:pt x="217" y="52"/>
                    </a:lnTo>
                    <a:lnTo>
                      <a:pt x="216" y="45"/>
                    </a:lnTo>
                    <a:lnTo>
                      <a:pt x="216" y="45"/>
                    </a:lnTo>
                    <a:lnTo>
                      <a:pt x="216" y="27"/>
                    </a:lnTo>
                    <a:lnTo>
                      <a:pt x="216" y="16"/>
                    </a:lnTo>
                    <a:lnTo>
                      <a:pt x="214" y="8"/>
                    </a:lnTo>
                    <a:lnTo>
                      <a:pt x="214" y="8"/>
                    </a:lnTo>
                    <a:lnTo>
                      <a:pt x="213" y="0"/>
                    </a:lnTo>
                    <a:lnTo>
                      <a:pt x="213" y="0"/>
                    </a:lnTo>
                    <a:lnTo>
                      <a:pt x="204" y="4"/>
                    </a:lnTo>
                    <a:lnTo>
                      <a:pt x="193" y="8"/>
                    </a:lnTo>
                    <a:lnTo>
                      <a:pt x="193" y="8"/>
                    </a:lnTo>
                    <a:lnTo>
                      <a:pt x="187" y="12"/>
                    </a:lnTo>
                    <a:lnTo>
                      <a:pt x="180" y="15"/>
                    </a:lnTo>
                    <a:lnTo>
                      <a:pt x="165" y="18"/>
                    </a:lnTo>
                    <a:lnTo>
                      <a:pt x="150" y="21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06" y="34"/>
                    </a:lnTo>
                    <a:lnTo>
                      <a:pt x="89" y="37"/>
                    </a:lnTo>
                    <a:lnTo>
                      <a:pt x="73" y="41"/>
                    </a:lnTo>
                    <a:lnTo>
                      <a:pt x="73" y="41"/>
                    </a:lnTo>
                    <a:lnTo>
                      <a:pt x="70" y="42"/>
                    </a:lnTo>
                    <a:lnTo>
                      <a:pt x="67" y="43"/>
                    </a:lnTo>
                    <a:lnTo>
                      <a:pt x="62" y="47"/>
                    </a:lnTo>
                    <a:lnTo>
                      <a:pt x="60" y="52"/>
                    </a:lnTo>
                    <a:lnTo>
                      <a:pt x="58" y="59"/>
                    </a:lnTo>
                    <a:lnTo>
                      <a:pt x="56" y="72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46" y="115"/>
                    </a:lnTo>
                    <a:lnTo>
                      <a:pt x="42" y="134"/>
                    </a:lnTo>
                    <a:lnTo>
                      <a:pt x="41" y="146"/>
                    </a:lnTo>
                    <a:lnTo>
                      <a:pt x="41" y="146"/>
                    </a:lnTo>
                    <a:lnTo>
                      <a:pt x="38" y="160"/>
                    </a:lnTo>
                    <a:lnTo>
                      <a:pt x="32" y="181"/>
                    </a:lnTo>
                    <a:lnTo>
                      <a:pt x="26" y="205"/>
                    </a:lnTo>
                    <a:lnTo>
                      <a:pt x="24" y="216"/>
                    </a:lnTo>
                    <a:lnTo>
                      <a:pt x="23" y="223"/>
                    </a:lnTo>
                    <a:lnTo>
                      <a:pt x="23" y="223"/>
                    </a:lnTo>
                    <a:lnTo>
                      <a:pt x="21" y="239"/>
                    </a:lnTo>
                    <a:lnTo>
                      <a:pt x="17" y="260"/>
                    </a:lnTo>
                    <a:lnTo>
                      <a:pt x="12" y="281"/>
                    </a:lnTo>
                    <a:lnTo>
                      <a:pt x="9" y="291"/>
                    </a:lnTo>
                    <a:lnTo>
                      <a:pt x="4" y="299"/>
                    </a:lnTo>
                    <a:lnTo>
                      <a:pt x="4" y="299"/>
                    </a:lnTo>
                    <a:lnTo>
                      <a:pt x="1" y="308"/>
                    </a:lnTo>
                    <a:lnTo>
                      <a:pt x="0" y="316"/>
                    </a:lnTo>
                    <a:lnTo>
                      <a:pt x="0" y="324"/>
                    </a:lnTo>
                    <a:lnTo>
                      <a:pt x="2" y="333"/>
                    </a:lnTo>
                    <a:lnTo>
                      <a:pt x="4" y="341"/>
                    </a:lnTo>
                    <a:lnTo>
                      <a:pt x="6" y="349"/>
                    </a:lnTo>
                    <a:lnTo>
                      <a:pt x="12" y="361"/>
                    </a:lnTo>
                    <a:lnTo>
                      <a:pt x="12" y="361"/>
                    </a:lnTo>
                    <a:lnTo>
                      <a:pt x="16" y="367"/>
                    </a:lnTo>
                    <a:lnTo>
                      <a:pt x="20" y="371"/>
                    </a:lnTo>
                    <a:lnTo>
                      <a:pt x="21" y="374"/>
                    </a:lnTo>
                    <a:lnTo>
                      <a:pt x="23" y="377"/>
                    </a:lnTo>
                    <a:lnTo>
                      <a:pt x="25" y="389"/>
                    </a:lnTo>
                    <a:lnTo>
                      <a:pt x="25" y="389"/>
                    </a:lnTo>
                    <a:lnTo>
                      <a:pt x="27" y="395"/>
                    </a:lnTo>
                    <a:lnTo>
                      <a:pt x="28" y="399"/>
                    </a:lnTo>
                    <a:lnTo>
                      <a:pt x="30" y="402"/>
                    </a:lnTo>
                    <a:lnTo>
                      <a:pt x="32" y="405"/>
                    </a:lnTo>
                    <a:lnTo>
                      <a:pt x="37" y="407"/>
                    </a:lnTo>
                    <a:lnTo>
                      <a:pt x="40" y="408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4" y="414"/>
                    </a:lnTo>
                    <a:lnTo>
                      <a:pt x="44" y="419"/>
                    </a:lnTo>
                    <a:lnTo>
                      <a:pt x="43" y="425"/>
                    </a:lnTo>
                    <a:lnTo>
                      <a:pt x="42" y="431"/>
                    </a:lnTo>
                    <a:lnTo>
                      <a:pt x="39" y="447"/>
                    </a:lnTo>
                    <a:lnTo>
                      <a:pt x="39" y="453"/>
                    </a:lnTo>
                    <a:lnTo>
                      <a:pt x="39" y="458"/>
                    </a:lnTo>
                    <a:lnTo>
                      <a:pt x="39" y="458"/>
                    </a:lnTo>
                    <a:lnTo>
                      <a:pt x="41" y="464"/>
                    </a:lnTo>
                    <a:lnTo>
                      <a:pt x="46" y="471"/>
                    </a:lnTo>
                    <a:lnTo>
                      <a:pt x="59" y="488"/>
                    </a:lnTo>
                    <a:lnTo>
                      <a:pt x="74" y="506"/>
                    </a:lnTo>
                    <a:lnTo>
                      <a:pt x="85" y="516"/>
                    </a:lnTo>
                    <a:lnTo>
                      <a:pt x="85" y="516"/>
                    </a:lnTo>
                    <a:lnTo>
                      <a:pt x="90" y="522"/>
                    </a:lnTo>
                    <a:lnTo>
                      <a:pt x="91" y="524"/>
                    </a:lnTo>
                    <a:lnTo>
                      <a:pt x="91" y="527"/>
                    </a:lnTo>
                    <a:lnTo>
                      <a:pt x="91" y="534"/>
                    </a:lnTo>
                    <a:lnTo>
                      <a:pt x="90" y="545"/>
                    </a:lnTo>
                    <a:lnTo>
                      <a:pt x="90" y="545"/>
                    </a:lnTo>
                    <a:lnTo>
                      <a:pt x="89" y="564"/>
                    </a:lnTo>
                    <a:lnTo>
                      <a:pt x="88" y="588"/>
                    </a:lnTo>
                    <a:lnTo>
                      <a:pt x="90" y="639"/>
                    </a:lnTo>
                    <a:lnTo>
                      <a:pt x="90" y="639"/>
                    </a:lnTo>
                    <a:lnTo>
                      <a:pt x="89" y="657"/>
                    </a:lnTo>
                    <a:lnTo>
                      <a:pt x="88" y="672"/>
                    </a:lnTo>
                    <a:lnTo>
                      <a:pt x="82" y="703"/>
                    </a:lnTo>
                    <a:lnTo>
                      <a:pt x="82" y="703"/>
                    </a:lnTo>
                    <a:lnTo>
                      <a:pt x="79" y="715"/>
                    </a:lnTo>
                    <a:lnTo>
                      <a:pt x="78" y="732"/>
                    </a:lnTo>
                    <a:lnTo>
                      <a:pt x="78" y="778"/>
                    </a:lnTo>
                    <a:lnTo>
                      <a:pt x="78" y="849"/>
                    </a:lnTo>
                    <a:lnTo>
                      <a:pt x="78" y="849"/>
                    </a:lnTo>
                    <a:lnTo>
                      <a:pt x="77" y="870"/>
                    </a:lnTo>
                    <a:lnTo>
                      <a:pt x="74" y="901"/>
                    </a:lnTo>
                    <a:lnTo>
                      <a:pt x="71" y="932"/>
                    </a:lnTo>
                    <a:lnTo>
                      <a:pt x="70" y="954"/>
                    </a:lnTo>
                    <a:lnTo>
                      <a:pt x="70" y="954"/>
                    </a:lnTo>
                    <a:lnTo>
                      <a:pt x="69" y="1005"/>
                    </a:lnTo>
                    <a:lnTo>
                      <a:pt x="67" y="1033"/>
                    </a:lnTo>
                    <a:lnTo>
                      <a:pt x="65" y="1043"/>
                    </a:lnTo>
                    <a:lnTo>
                      <a:pt x="64" y="1049"/>
                    </a:lnTo>
                    <a:lnTo>
                      <a:pt x="64" y="1049"/>
                    </a:lnTo>
                    <a:lnTo>
                      <a:pt x="63" y="1058"/>
                    </a:lnTo>
                    <a:lnTo>
                      <a:pt x="62" y="1070"/>
                    </a:lnTo>
                    <a:lnTo>
                      <a:pt x="62" y="1106"/>
                    </a:lnTo>
                    <a:lnTo>
                      <a:pt x="62" y="1166"/>
                    </a:lnTo>
                    <a:lnTo>
                      <a:pt x="62" y="1166"/>
                    </a:lnTo>
                    <a:lnTo>
                      <a:pt x="64" y="1204"/>
                    </a:lnTo>
                    <a:lnTo>
                      <a:pt x="65" y="1226"/>
                    </a:lnTo>
                    <a:lnTo>
                      <a:pt x="65" y="1242"/>
                    </a:lnTo>
                    <a:lnTo>
                      <a:pt x="65" y="1242"/>
                    </a:lnTo>
                    <a:lnTo>
                      <a:pt x="64" y="1255"/>
                    </a:lnTo>
                    <a:lnTo>
                      <a:pt x="65" y="1267"/>
                    </a:lnTo>
                    <a:lnTo>
                      <a:pt x="68" y="1278"/>
                    </a:lnTo>
                    <a:lnTo>
                      <a:pt x="71" y="1285"/>
                    </a:lnTo>
                    <a:lnTo>
                      <a:pt x="71" y="1285"/>
                    </a:lnTo>
                    <a:lnTo>
                      <a:pt x="72" y="1287"/>
                    </a:lnTo>
                    <a:lnTo>
                      <a:pt x="73" y="1292"/>
                    </a:lnTo>
                    <a:lnTo>
                      <a:pt x="73" y="1302"/>
                    </a:lnTo>
                    <a:lnTo>
                      <a:pt x="72" y="1315"/>
                    </a:lnTo>
                    <a:lnTo>
                      <a:pt x="73" y="1331"/>
                    </a:lnTo>
                    <a:lnTo>
                      <a:pt x="73" y="1331"/>
                    </a:lnTo>
                    <a:lnTo>
                      <a:pt x="73" y="1335"/>
                    </a:lnTo>
                    <a:lnTo>
                      <a:pt x="75" y="1339"/>
                    </a:lnTo>
                    <a:lnTo>
                      <a:pt x="76" y="1342"/>
                    </a:lnTo>
                    <a:lnTo>
                      <a:pt x="79" y="1344"/>
                    </a:lnTo>
                    <a:lnTo>
                      <a:pt x="85" y="1349"/>
                    </a:lnTo>
                    <a:lnTo>
                      <a:pt x="92" y="1352"/>
                    </a:lnTo>
                    <a:lnTo>
                      <a:pt x="100" y="1353"/>
                    </a:lnTo>
                    <a:lnTo>
                      <a:pt x="108" y="1354"/>
                    </a:lnTo>
                    <a:lnTo>
                      <a:pt x="122" y="1354"/>
                    </a:lnTo>
                    <a:lnTo>
                      <a:pt x="122" y="1354"/>
                    </a:lnTo>
                    <a:lnTo>
                      <a:pt x="134" y="1354"/>
                    </a:lnTo>
                    <a:lnTo>
                      <a:pt x="147" y="1353"/>
                    </a:lnTo>
                    <a:lnTo>
                      <a:pt x="152" y="1352"/>
                    </a:lnTo>
                    <a:lnTo>
                      <a:pt x="157" y="1350"/>
                    </a:lnTo>
                    <a:lnTo>
                      <a:pt x="161" y="1348"/>
                    </a:lnTo>
                    <a:lnTo>
                      <a:pt x="163" y="1345"/>
                    </a:lnTo>
                    <a:lnTo>
                      <a:pt x="163" y="1345"/>
                    </a:lnTo>
                    <a:lnTo>
                      <a:pt x="164" y="1341"/>
                    </a:lnTo>
                    <a:lnTo>
                      <a:pt x="164" y="1335"/>
                    </a:lnTo>
                    <a:lnTo>
                      <a:pt x="161" y="1321"/>
                    </a:lnTo>
                    <a:lnTo>
                      <a:pt x="157" y="1306"/>
                    </a:lnTo>
                    <a:lnTo>
                      <a:pt x="152" y="1295"/>
                    </a:lnTo>
                    <a:lnTo>
                      <a:pt x="152" y="1295"/>
                    </a:lnTo>
                    <a:lnTo>
                      <a:pt x="151" y="1292"/>
                    </a:lnTo>
                    <a:lnTo>
                      <a:pt x="151" y="1287"/>
                    </a:lnTo>
                    <a:lnTo>
                      <a:pt x="154" y="1280"/>
                    </a:lnTo>
                    <a:lnTo>
                      <a:pt x="158" y="1272"/>
                    </a:lnTo>
                    <a:lnTo>
                      <a:pt x="162" y="1266"/>
                    </a:lnTo>
                    <a:lnTo>
                      <a:pt x="162" y="1266"/>
                    </a:lnTo>
                    <a:lnTo>
                      <a:pt x="165" y="1259"/>
                    </a:lnTo>
                    <a:lnTo>
                      <a:pt x="167" y="1251"/>
                    </a:lnTo>
                    <a:lnTo>
                      <a:pt x="167" y="1242"/>
                    </a:lnTo>
                    <a:lnTo>
                      <a:pt x="167" y="1232"/>
                    </a:lnTo>
                    <a:lnTo>
                      <a:pt x="167" y="1232"/>
                    </a:lnTo>
                    <a:lnTo>
                      <a:pt x="167" y="1207"/>
                    </a:lnTo>
                    <a:lnTo>
                      <a:pt x="169" y="1195"/>
                    </a:lnTo>
                    <a:lnTo>
                      <a:pt x="170" y="1191"/>
                    </a:lnTo>
                    <a:lnTo>
                      <a:pt x="171" y="1186"/>
                    </a:lnTo>
                    <a:lnTo>
                      <a:pt x="171" y="1186"/>
                    </a:lnTo>
                    <a:lnTo>
                      <a:pt x="172" y="1182"/>
                    </a:lnTo>
                    <a:lnTo>
                      <a:pt x="173" y="1175"/>
                    </a:lnTo>
                    <a:lnTo>
                      <a:pt x="174" y="1157"/>
                    </a:lnTo>
                    <a:lnTo>
                      <a:pt x="174" y="1140"/>
                    </a:lnTo>
                    <a:lnTo>
                      <a:pt x="175" y="1126"/>
                    </a:lnTo>
                    <a:lnTo>
                      <a:pt x="175" y="1126"/>
                    </a:lnTo>
                    <a:lnTo>
                      <a:pt x="177" y="1111"/>
                    </a:lnTo>
                    <a:lnTo>
                      <a:pt x="178" y="1091"/>
                    </a:lnTo>
                    <a:lnTo>
                      <a:pt x="177" y="1069"/>
                    </a:lnTo>
                    <a:lnTo>
                      <a:pt x="177" y="1061"/>
                    </a:lnTo>
                    <a:lnTo>
                      <a:pt x="175" y="1055"/>
                    </a:lnTo>
                    <a:lnTo>
                      <a:pt x="175" y="1055"/>
                    </a:lnTo>
                    <a:lnTo>
                      <a:pt x="174" y="1050"/>
                    </a:lnTo>
                    <a:lnTo>
                      <a:pt x="173" y="1044"/>
                    </a:lnTo>
                    <a:lnTo>
                      <a:pt x="172" y="1031"/>
                    </a:lnTo>
                    <a:lnTo>
                      <a:pt x="173" y="1018"/>
                    </a:lnTo>
                    <a:lnTo>
                      <a:pt x="175" y="1007"/>
                    </a:lnTo>
                    <a:lnTo>
                      <a:pt x="175" y="1007"/>
                    </a:lnTo>
                    <a:lnTo>
                      <a:pt x="180" y="985"/>
                    </a:lnTo>
                    <a:lnTo>
                      <a:pt x="188" y="944"/>
                    </a:lnTo>
                    <a:lnTo>
                      <a:pt x="193" y="903"/>
                    </a:lnTo>
                    <a:lnTo>
                      <a:pt x="196" y="880"/>
                    </a:lnTo>
                    <a:lnTo>
                      <a:pt x="196" y="880"/>
                    </a:lnTo>
                    <a:lnTo>
                      <a:pt x="199" y="862"/>
                    </a:lnTo>
                    <a:lnTo>
                      <a:pt x="203" y="831"/>
                    </a:lnTo>
                    <a:lnTo>
                      <a:pt x="208" y="800"/>
                    </a:lnTo>
                    <a:lnTo>
                      <a:pt x="210" y="788"/>
                    </a:lnTo>
                    <a:lnTo>
                      <a:pt x="213" y="781"/>
                    </a:lnTo>
                    <a:lnTo>
                      <a:pt x="213" y="781"/>
                    </a:lnTo>
                    <a:lnTo>
                      <a:pt x="217" y="768"/>
                    </a:lnTo>
                    <a:lnTo>
                      <a:pt x="221" y="749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31" y="711"/>
                    </a:lnTo>
                    <a:lnTo>
                      <a:pt x="233" y="706"/>
                    </a:lnTo>
                    <a:lnTo>
                      <a:pt x="235" y="704"/>
                    </a:lnTo>
                    <a:lnTo>
                      <a:pt x="238" y="703"/>
                    </a:lnTo>
                    <a:lnTo>
                      <a:pt x="240" y="703"/>
                    </a:lnTo>
                    <a:lnTo>
                      <a:pt x="244" y="704"/>
                    </a:lnTo>
                    <a:lnTo>
                      <a:pt x="248" y="707"/>
                    </a:lnTo>
                    <a:lnTo>
                      <a:pt x="248" y="707"/>
                    </a:lnTo>
                    <a:lnTo>
                      <a:pt x="250" y="712"/>
                    </a:lnTo>
                    <a:lnTo>
                      <a:pt x="252" y="718"/>
                    </a:lnTo>
                    <a:lnTo>
                      <a:pt x="257" y="738"/>
                    </a:lnTo>
                    <a:lnTo>
                      <a:pt x="260" y="759"/>
                    </a:lnTo>
                    <a:lnTo>
                      <a:pt x="262" y="776"/>
                    </a:lnTo>
                    <a:lnTo>
                      <a:pt x="262" y="776"/>
                    </a:lnTo>
                    <a:lnTo>
                      <a:pt x="262" y="800"/>
                    </a:lnTo>
                    <a:lnTo>
                      <a:pt x="260" y="836"/>
                    </a:lnTo>
                    <a:lnTo>
                      <a:pt x="259" y="874"/>
                    </a:lnTo>
                    <a:lnTo>
                      <a:pt x="258" y="900"/>
                    </a:lnTo>
                    <a:lnTo>
                      <a:pt x="258" y="900"/>
                    </a:lnTo>
                    <a:lnTo>
                      <a:pt x="259" y="919"/>
                    </a:lnTo>
                    <a:lnTo>
                      <a:pt x="261" y="939"/>
                    </a:lnTo>
                    <a:lnTo>
                      <a:pt x="263" y="958"/>
                    </a:lnTo>
                    <a:lnTo>
                      <a:pt x="264" y="972"/>
                    </a:lnTo>
                    <a:lnTo>
                      <a:pt x="264" y="972"/>
                    </a:lnTo>
                    <a:lnTo>
                      <a:pt x="264" y="995"/>
                    </a:lnTo>
                    <a:lnTo>
                      <a:pt x="266" y="1038"/>
                    </a:lnTo>
                    <a:lnTo>
                      <a:pt x="269" y="1081"/>
                    </a:lnTo>
                    <a:lnTo>
                      <a:pt x="272" y="1108"/>
                    </a:lnTo>
                    <a:lnTo>
                      <a:pt x="272" y="1108"/>
                    </a:lnTo>
                    <a:lnTo>
                      <a:pt x="274" y="1125"/>
                    </a:lnTo>
                    <a:lnTo>
                      <a:pt x="275" y="1149"/>
                    </a:lnTo>
                    <a:lnTo>
                      <a:pt x="277" y="1171"/>
                    </a:lnTo>
                    <a:lnTo>
                      <a:pt x="279" y="1186"/>
                    </a:lnTo>
                    <a:lnTo>
                      <a:pt x="279" y="1186"/>
                    </a:lnTo>
                    <a:lnTo>
                      <a:pt x="280" y="1199"/>
                    </a:lnTo>
                    <a:lnTo>
                      <a:pt x="280" y="1219"/>
                    </a:lnTo>
                    <a:lnTo>
                      <a:pt x="280" y="1252"/>
                    </a:lnTo>
                    <a:lnTo>
                      <a:pt x="280" y="1252"/>
                    </a:lnTo>
                    <a:lnTo>
                      <a:pt x="281" y="1308"/>
                    </a:lnTo>
                    <a:lnTo>
                      <a:pt x="281" y="1308"/>
                    </a:lnTo>
                    <a:lnTo>
                      <a:pt x="293" y="1307"/>
                    </a:lnTo>
                    <a:lnTo>
                      <a:pt x="293" y="1307"/>
                    </a:lnTo>
                    <a:lnTo>
                      <a:pt x="294" y="1311"/>
                    </a:lnTo>
                    <a:lnTo>
                      <a:pt x="297" y="1313"/>
                    </a:lnTo>
                    <a:lnTo>
                      <a:pt x="304" y="1313"/>
                    </a:lnTo>
                    <a:lnTo>
                      <a:pt x="312" y="1314"/>
                    </a:lnTo>
                    <a:lnTo>
                      <a:pt x="312" y="1314"/>
                    </a:lnTo>
                    <a:lnTo>
                      <a:pt x="318" y="1314"/>
                    </a:lnTo>
                    <a:lnTo>
                      <a:pt x="321" y="1314"/>
                    </a:lnTo>
                    <a:lnTo>
                      <a:pt x="325" y="1312"/>
                    </a:lnTo>
                    <a:lnTo>
                      <a:pt x="329" y="1310"/>
                    </a:lnTo>
                    <a:lnTo>
                      <a:pt x="332" y="1309"/>
                    </a:lnTo>
                    <a:lnTo>
                      <a:pt x="335" y="1308"/>
                    </a:lnTo>
                    <a:lnTo>
                      <a:pt x="335" y="1308"/>
                    </a:lnTo>
                    <a:lnTo>
                      <a:pt x="344" y="1309"/>
                    </a:lnTo>
                    <a:lnTo>
                      <a:pt x="351" y="1311"/>
                    </a:lnTo>
                    <a:lnTo>
                      <a:pt x="358" y="1315"/>
                    </a:lnTo>
                    <a:lnTo>
                      <a:pt x="364" y="1319"/>
                    </a:lnTo>
                    <a:lnTo>
                      <a:pt x="364" y="1319"/>
                    </a:lnTo>
                    <a:lnTo>
                      <a:pt x="373" y="1323"/>
                    </a:lnTo>
                    <a:lnTo>
                      <a:pt x="387" y="1326"/>
                    </a:lnTo>
                    <a:lnTo>
                      <a:pt x="395" y="1327"/>
                    </a:lnTo>
                    <a:lnTo>
                      <a:pt x="406" y="1328"/>
                    </a:lnTo>
                    <a:lnTo>
                      <a:pt x="418" y="1328"/>
                    </a:lnTo>
                    <a:lnTo>
                      <a:pt x="431" y="1327"/>
                    </a:lnTo>
                    <a:lnTo>
                      <a:pt x="431" y="1327"/>
                    </a:lnTo>
                    <a:lnTo>
                      <a:pt x="442" y="1325"/>
                    </a:lnTo>
                    <a:lnTo>
                      <a:pt x="450" y="1323"/>
                    </a:lnTo>
                    <a:lnTo>
                      <a:pt x="456" y="1321"/>
                    </a:lnTo>
                    <a:lnTo>
                      <a:pt x="460" y="1317"/>
                    </a:lnTo>
                    <a:lnTo>
                      <a:pt x="461" y="1314"/>
                    </a:lnTo>
                    <a:lnTo>
                      <a:pt x="461" y="1311"/>
                    </a:lnTo>
                    <a:lnTo>
                      <a:pt x="461" y="1304"/>
                    </a:lnTo>
                    <a:lnTo>
                      <a:pt x="461" y="1304"/>
                    </a:lnTo>
                    <a:lnTo>
                      <a:pt x="460" y="1300"/>
                    </a:lnTo>
                    <a:lnTo>
                      <a:pt x="457" y="1298"/>
                    </a:lnTo>
                    <a:lnTo>
                      <a:pt x="453" y="1297"/>
                    </a:lnTo>
                    <a:lnTo>
                      <a:pt x="449" y="1296"/>
                    </a:lnTo>
                    <a:lnTo>
                      <a:pt x="437" y="1294"/>
                    </a:lnTo>
                    <a:lnTo>
                      <a:pt x="431" y="1292"/>
                    </a:lnTo>
                    <a:lnTo>
                      <a:pt x="424" y="1288"/>
                    </a:lnTo>
                    <a:lnTo>
                      <a:pt x="424" y="1288"/>
                    </a:lnTo>
                    <a:lnTo>
                      <a:pt x="410" y="1279"/>
                    </a:lnTo>
                    <a:lnTo>
                      <a:pt x="398" y="1268"/>
                    </a:lnTo>
                    <a:lnTo>
                      <a:pt x="390" y="1258"/>
                    </a:lnTo>
                    <a:lnTo>
                      <a:pt x="387" y="1254"/>
                    </a:lnTo>
                    <a:lnTo>
                      <a:pt x="385" y="1251"/>
                    </a:lnTo>
                    <a:lnTo>
                      <a:pt x="385" y="1251"/>
                    </a:lnTo>
                    <a:lnTo>
                      <a:pt x="378" y="1211"/>
                    </a:lnTo>
                    <a:lnTo>
                      <a:pt x="368" y="1162"/>
                    </a:lnTo>
                    <a:lnTo>
                      <a:pt x="368" y="1162"/>
                    </a:lnTo>
                    <a:lnTo>
                      <a:pt x="367" y="1153"/>
                    </a:lnTo>
                    <a:lnTo>
                      <a:pt x="366" y="1140"/>
                    </a:lnTo>
                    <a:lnTo>
                      <a:pt x="364" y="1110"/>
                    </a:lnTo>
                    <a:lnTo>
                      <a:pt x="363" y="1080"/>
                    </a:lnTo>
                    <a:lnTo>
                      <a:pt x="363" y="1061"/>
                    </a:lnTo>
                    <a:lnTo>
                      <a:pt x="363" y="1061"/>
                    </a:lnTo>
                    <a:lnTo>
                      <a:pt x="366" y="1015"/>
                    </a:lnTo>
                    <a:lnTo>
                      <a:pt x="369" y="968"/>
                    </a:lnTo>
                    <a:lnTo>
                      <a:pt x="369" y="968"/>
                    </a:lnTo>
                    <a:lnTo>
                      <a:pt x="369" y="944"/>
                    </a:lnTo>
                    <a:lnTo>
                      <a:pt x="370" y="904"/>
                    </a:lnTo>
                    <a:lnTo>
                      <a:pt x="371" y="864"/>
                    </a:lnTo>
                    <a:lnTo>
                      <a:pt x="371" y="850"/>
                    </a:lnTo>
                    <a:lnTo>
                      <a:pt x="373" y="844"/>
                    </a:lnTo>
                    <a:lnTo>
                      <a:pt x="373" y="844"/>
                    </a:lnTo>
                    <a:lnTo>
                      <a:pt x="376" y="829"/>
                    </a:lnTo>
                    <a:lnTo>
                      <a:pt x="379" y="804"/>
                    </a:lnTo>
                    <a:lnTo>
                      <a:pt x="381" y="778"/>
                    </a:lnTo>
                    <a:lnTo>
                      <a:pt x="382" y="763"/>
                    </a:lnTo>
                    <a:lnTo>
                      <a:pt x="382" y="763"/>
                    </a:lnTo>
                    <a:lnTo>
                      <a:pt x="383" y="749"/>
                    </a:lnTo>
                    <a:lnTo>
                      <a:pt x="388" y="726"/>
                    </a:lnTo>
                    <a:lnTo>
                      <a:pt x="393" y="685"/>
                    </a:lnTo>
                    <a:lnTo>
                      <a:pt x="393" y="685"/>
                    </a:lnTo>
                    <a:lnTo>
                      <a:pt x="396" y="644"/>
                    </a:lnTo>
                    <a:lnTo>
                      <a:pt x="398" y="621"/>
                    </a:lnTo>
                    <a:lnTo>
                      <a:pt x="400" y="612"/>
                    </a:lnTo>
                    <a:lnTo>
                      <a:pt x="403" y="607"/>
                    </a:lnTo>
                    <a:lnTo>
                      <a:pt x="403" y="607"/>
                    </a:lnTo>
                    <a:lnTo>
                      <a:pt x="404" y="601"/>
                    </a:lnTo>
                    <a:lnTo>
                      <a:pt x="406" y="593"/>
                    </a:lnTo>
                    <a:lnTo>
                      <a:pt x="407" y="573"/>
                    </a:lnTo>
                    <a:lnTo>
                      <a:pt x="408" y="549"/>
                    </a:lnTo>
                    <a:lnTo>
                      <a:pt x="408" y="549"/>
                    </a:lnTo>
                    <a:lnTo>
                      <a:pt x="411" y="553"/>
                    </a:lnTo>
                    <a:lnTo>
                      <a:pt x="414" y="559"/>
                    </a:lnTo>
                    <a:lnTo>
                      <a:pt x="425" y="573"/>
                    </a:lnTo>
                    <a:lnTo>
                      <a:pt x="436" y="588"/>
                    </a:lnTo>
                    <a:lnTo>
                      <a:pt x="446" y="602"/>
                    </a:lnTo>
                    <a:lnTo>
                      <a:pt x="446" y="602"/>
                    </a:lnTo>
                    <a:lnTo>
                      <a:pt x="453" y="614"/>
                    </a:lnTo>
                    <a:lnTo>
                      <a:pt x="462" y="624"/>
                    </a:lnTo>
                    <a:lnTo>
                      <a:pt x="469" y="632"/>
                    </a:lnTo>
                    <a:lnTo>
                      <a:pt x="469" y="632"/>
                    </a:lnTo>
                    <a:lnTo>
                      <a:pt x="468" y="623"/>
                    </a:lnTo>
                    <a:lnTo>
                      <a:pt x="467" y="608"/>
                    </a:lnTo>
                    <a:lnTo>
                      <a:pt x="468" y="568"/>
                    </a:lnTo>
                    <a:lnTo>
                      <a:pt x="469" y="528"/>
                    </a:lnTo>
                    <a:lnTo>
                      <a:pt x="471" y="503"/>
                    </a:lnTo>
                    <a:lnTo>
                      <a:pt x="471" y="503"/>
                    </a:lnTo>
                    <a:lnTo>
                      <a:pt x="471" y="497"/>
                    </a:lnTo>
                    <a:lnTo>
                      <a:pt x="470" y="489"/>
                    </a:lnTo>
                    <a:lnTo>
                      <a:pt x="466" y="471"/>
                    </a:lnTo>
                    <a:lnTo>
                      <a:pt x="461" y="454"/>
                    </a:lnTo>
                    <a:lnTo>
                      <a:pt x="456" y="444"/>
                    </a:lnTo>
                    <a:lnTo>
                      <a:pt x="456" y="444"/>
                    </a:lnTo>
                    <a:close/>
                    <a:moveTo>
                      <a:pt x="94" y="317"/>
                    </a:moveTo>
                    <a:lnTo>
                      <a:pt x="94" y="317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8" y="303"/>
                    </a:lnTo>
                    <a:lnTo>
                      <a:pt x="88" y="298"/>
                    </a:lnTo>
                    <a:lnTo>
                      <a:pt x="90" y="294"/>
                    </a:lnTo>
                    <a:lnTo>
                      <a:pt x="92" y="293"/>
                    </a:lnTo>
                    <a:lnTo>
                      <a:pt x="94" y="291"/>
                    </a:lnTo>
                    <a:lnTo>
                      <a:pt x="94" y="291"/>
                    </a:lnTo>
                    <a:lnTo>
                      <a:pt x="94" y="294"/>
                    </a:lnTo>
                    <a:lnTo>
                      <a:pt x="94" y="302"/>
                    </a:lnTo>
                    <a:lnTo>
                      <a:pt x="94" y="317"/>
                    </a:lnTo>
                    <a:lnTo>
                      <a:pt x="94" y="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015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1" name="Freeform 54"/>
            <p:cNvSpPr>
              <a:spLocks noEditPoints="1"/>
            </p:cNvSpPr>
            <p:nvPr/>
          </p:nvSpPr>
          <p:spPr bwMode="auto">
            <a:xfrm>
              <a:off x="2033719" y="3007091"/>
              <a:ext cx="447776" cy="956145"/>
            </a:xfrm>
            <a:custGeom>
              <a:avLst/>
              <a:gdLst>
                <a:gd name="T0" fmla="*/ 685 w 739"/>
                <a:gd name="T1" fmla="*/ 1403 h 1578"/>
                <a:gd name="T2" fmla="*/ 615 w 739"/>
                <a:gd name="T3" fmla="*/ 1107 h 1578"/>
                <a:gd name="T4" fmla="*/ 642 w 739"/>
                <a:gd name="T5" fmla="*/ 933 h 1578"/>
                <a:gd name="T6" fmla="*/ 669 w 739"/>
                <a:gd name="T7" fmla="*/ 676 h 1578"/>
                <a:gd name="T8" fmla="*/ 606 w 739"/>
                <a:gd name="T9" fmla="*/ 614 h 1578"/>
                <a:gd name="T10" fmla="*/ 525 w 739"/>
                <a:gd name="T11" fmla="*/ 606 h 1578"/>
                <a:gd name="T12" fmla="*/ 406 w 739"/>
                <a:gd name="T13" fmla="*/ 622 h 1578"/>
                <a:gd name="T14" fmla="*/ 372 w 739"/>
                <a:gd name="T15" fmla="*/ 638 h 1578"/>
                <a:gd name="T16" fmla="*/ 254 w 739"/>
                <a:gd name="T17" fmla="*/ 631 h 1578"/>
                <a:gd name="T18" fmla="*/ 447 w 739"/>
                <a:gd name="T19" fmla="*/ 574 h 1578"/>
                <a:gd name="T20" fmla="*/ 692 w 739"/>
                <a:gd name="T21" fmla="*/ 541 h 1578"/>
                <a:gd name="T22" fmla="*/ 708 w 739"/>
                <a:gd name="T23" fmla="*/ 378 h 1578"/>
                <a:gd name="T24" fmla="*/ 653 w 739"/>
                <a:gd name="T25" fmla="*/ 266 h 1578"/>
                <a:gd name="T26" fmla="*/ 605 w 739"/>
                <a:gd name="T27" fmla="*/ 135 h 1578"/>
                <a:gd name="T28" fmla="*/ 461 w 739"/>
                <a:gd name="T29" fmla="*/ 172 h 1578"/>
                <a:gd name="T30" fmla="*/ 461 w 739"/>
                <a:gd name="T31" fmla="*/ 311 h 1578"/>
                <a:gd name="T32" fmla="*/ 489 w 739"/>
                <a:gd name="T33" fmla="*/ 310 h 1578"/>
                <a:gd name="T34" fmla="*/ 421 w 739"/>
                <a:gd name="T35" fmla="*/ 378 h 1578"/>
                <a:gd name="T36" fmla="*/ 394 w 739"/>
                <a:gd name="T37" fmla="*/ 506 h 1578"/>
                <a:gd name="T38" fmla="*/ 332 w 739"/>
                <a:gd name="T39" fmla="*/ 246 h 1578"/>
                <a:gd name="T40" fmla="*/ 303 w 739"/>
                <a:gd name="T41" fmla="*/ 164 h 1578"/>
                <a:gd name="T42" fmla="*/ 278 w 739"/>
                <a:gd name="T43" fmla="*/ 47 h 1578"/>
                <a:gd name="T44" fmla="*/ 139 w 739"/>
                <a:gd name="T45" fmla="*/ 47 h 1578"/>
                <a:gd name="T46" fmla="*/ 167 w 739"/>
                <a:gd name="T47" fmla="*/ 165 h 1578"/>
                <a:gd name="T48" fmla="*/ 135 w 739"/>
                <a:gd name="T49" fmla="*/ 234 h 1578"/>
                <a:gd name="T50" fmla="*/ 23 w 739"/>
                <a:gd name="T51" fmla="*/ 367 h 1578"/>
                <a:gd name="T52" fmla="*/ 3 w 739"/>
                <a:gd name="T53" fmla="*/ 539 h 1578"/>
                <a:gd name="T54" fmla="*/ 19 w 739"/>
                <a:gd name="T55" fmla="*/ 663 h 1578"/>
                <a:gd name="T56" fmla="*/ 34 w 739"/>
                <a:gd name="T57" fmla="*/ 714 h 1578"/>
                <a:gd name="T58" fmla="*/ 69 w 739"/>
                <a:gd name="T59" fmla="*/ 794 h 1578"/>
                <a:gd name="T60" fmla="*/ 85 w 739"/>
                <a:gd name="T61" fmla="*/ 1136 h 1578"/>
                <a:gd name="T62" fmla="*/ 121 w 739"/>
                <a:gd name="T63" fmla="*/ 1465 h 1578"/>
                <a:gd name="T64" fmla="*/ 140 w 739"/>
                <a:gd name="T65" fmla="*/ 1563 h 1578"/>
                <a:gd name="T66" fmla="*/ 216 w 739"/>
                <a:gd name="T67" fmla="*/ 1502 h 1578"/>
                <a:gd name="T68" fmla="*/ 329 w 739"/>
                <a:gd name="T69" fmla="*/ 1506 h 1578"/>
                <a:gd name="T70" fmla="*/ 386 w 739"/>
                <a:gd name="T71" fmla="*/ 1466 h 1578"/>
                <a:gd name="T72" fmla="*/ 275 w 739"/>
                <a:gd name="T73" fmla="*/ 1385 h 1578"/>
                <a:gd name="T74" fmla="*/ 345 w 739"/>
                <a:gd name="T75" fmla="*/ 1031 h 1578"/>
                <a:gd name="T76" fmla="*/ 392 w 739"/>
                <a:gd name="T77" fmla="*/ 861 h 1578"/>
                <a:gd name="T78" fmla="*/ 411 w 739"/>
                <a:gd name="T79" fmla="*/ 982 h 1578"/>
                <a:gd name="T80" fmla="*/ 474 w 739"/>
                <a:gd name="T81" fmla="*/ 1181 h 1578"/>
                <a:gd name="T82" fmla="*/ 468 w 739"/>
                <a:gd name="T83" fmla="*/ 1487 h 1578"/>
                <a:gd name="T84" fmla="*/ 476 w 739"/>
                <a:gd name="T85" fmla="*/ 1538 h 1578"/>
                <a:gd name="T86" fmla="*/ 550 w 739"/>
                <a:gd name="T87" fmla="*/ 1477 h 1578"/>
                <a:gd name="T88" fmla="*/ 590 w 739"/>
                <a:gd name="T89" fmla="*/ 1467 h 1578"/>
                <a:gd name="T90" fmla="*/ 591 w 739"/>
                <a:gd name="T91" fmla="*/ 1312 h 1578"/>
                <a:gd name="T92" fmla="*/ 666 w 739"/>
                <a:gd name="T93" fmla="*/ 1525 h 1578"/>
                <a:gd name="T94" fmla="*/ 737 w 739"/>
                <a:gd name="T95" fmla="*/ 1551 h 1578"/>
                <a:gd name="T96" fmla="*/ 492 w 739"/>
                <a:gd name="T97" fmla="*/ 350 h 1578"/>
                <a:gd name="T98" fmla="*/ 514 w 739"/>
                <a:gd name="T99" fmla="*/ 396 h 1578"/>
                <a:gd name="T100" fmla="*/ 578 w 739"/>
                <a:gd name="T101" fmla="*/ 311 h 1578"/>
                <a:gd name="T102" fmla="*/ 597 w 739"/>
                <a:gd name="T103" fmla="*/ 385 h 1578"/>
                <a:gd name="T104" fmla="*/ 532 w 739"/>
                <a:gd name="T105" fmla="*/ 400 h 1578"/>
                <a:gd name="T106" fmla="*/ 505 w 739"/>
                <a:gd name="T107" fmla="*/ 395 h 1578"/>
                <a:gd name="T108" fmla="*/ 477 w 739"/>
                <a:gd name="T109" fmla="*/ 382 h 1578"/>
                <a:gd name="T110" fmla="*/ 280 w 739"/>
                <a:gd name="T111" fmla="*/ 235 h 1578"/>
                <a:gd name="T112" fmla="*/ 273 w 739"/>
                <a:gd name="T113" fmla="*/ 270 h 1578"/>
                <a:gd name="T114" fmla="*/ 254 w 739"/>
                <a:gd name="T115" fmla="*/ 270 h 1578"/>
                <a:gd name="T116" fmla="*/ 234 w 739"/>
                <a:gd name="T117" fmla="*/ 281 h 1578"/>
                <a:gd name="T118" fmla="*/ 391 w 739"/>
                <a:gd name="T119" fmla="*/ 799 h 1578"/>
                <a:gd name="T120" fmla="*/ 420 w 739"/>
                <a:gd name="T121" fmla="*/ 670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9" h="1578">
                  <a:moveTo>
                    <a:pt x="716" y="1481"/>
                  </a:moveTo>
                  <a:lnTo>
                    <a:pt x="716" y="1481"/>
                  </a:lnTo>
                  <a:lnTo>
                    <a:pt x="712" y="1462"/>
                  </a:lnTo>
                  <a:lnTo>
                    <a:pt x="709" y="1452"/>
                  </a:lnTo>
                  <a:lnTo>
                    <a:pt x="707" y="1449"/>
                  </a:lnTo>
                  <a:lnTo>
                    <a:pt x="706" y="1447"/>
                  </a:lnTo>
                  <a:lnTo>
                    <a:pt x="706" y="1447"/>
                  </a:lnTo>
                  <a:lnTo>
                    <a:pt x="702" y="1444"/>
                  </a:lnTo>
                  <a:lnTo>
                    <a:pt x="700" y="1440"/>
                  </a:lnTo>
                  <a:lnTo>
                    <a:pt x="699" y="1434"/>
                  </a:lnTo>
                  <a:lnTo>
                    <a:pt x="698" y="1429"/>
                  </a:lnTo>
                  <a:lnTo>
                    <a:pt x="698" y="1429"/>
                  </a:lnTo>
                  <a:lnTo>
                    <a:pt x="698" y="1425"/>
                  </a:lnTo>
                  <a:lnTo>
                    <a:pt x="698" y="1420"/>
                  </a:lnTo>
                  <a:lnTo>
                    <a:pt x="696" y="1416"/>
                  </a:lnTo>
                  <a:lnTo>
                    <a:pt x="693" y="1412"/>
                  </a:lnTo>
                  <a:lnTo>
                    <a:pt x="693" y="1412"/>
                  </a:lnTo>
                  <a:lnTo>
                    <a:pt x="688" y="1407"/>
                  </a:lnTo>
                  <a:lnTo>
                    <a:pt x="685" y="1403"/>
                  </a:lnTo>
                  <a:lnTo>
                    <a:pt x="682" y="1396"/>
                  </a:lnTo>
                  <a:lnTo>
                    <a:pt x="680" y="1388"/>
                  </a:lnTo>
                  <a:lnTo>
                    <a:pt x="680" y="1388"/>
                  </a:lnTo>
                  <a:lnTo>
                    <a:pt x="677" y="1373"/>
                  </a:lnTo>
                  <a:lnTo>
                    <a:pt x="674" y="1351"/>
                  </a:lnTo>
                  <a:lnTo>
                    <a:pt x="671" y="1328"/>
                  </a:lnTo>
                  <a:lnTo>
                    <a:pt x="670" y="1305"/>
                  </a:lnTo>
                  <a:lnTo>
                    <a:pt x="670" y="1305"/>
                  </a:lnTo>
                  <a:lnTo>
                    <a:pt x="669" y="1295"/>
                  </a:lnTo>
                  <a:lnTo>
                    <a:pt x="668" y="1281"/>
                  </a:lnTo>
                  <a:lnTo>
                    <a:pt x="663" y="1252"/>
                  </a:lnTo>
                  <a:lnTo>
                    <a:pt x="654" y="1213"/>
                  </a:lnTo>
                  <a:lnTo>
                    <a:pt x="654" y="1213"/>
                  </a:lnTo>
                  <a:lnTo>
                    <a:pt x="649" y="1198"/>
                  </a:lnTo>
                  <a:lnTo>
                    <a:pt x="638" y="1170"/>
                  </a:lnTo>
                  <a:lnTo>
                    <a:pt x="620" y="1127"/>
                  </a:lnTo>
                  <a:lnTo>
                    <a:pt x="620" y="1127"/>
                  </a:lnTo>
                  <a:lnTo>
                    <a:pt x="617" y="1118"/>
                  </a:lnTo>
                  <a:lnTo>
                    <a:pt x="615" y="1107"/>
                  </a:lnTo>
                  <a:lnTo>
                    <a:pt x="615" y="1094"/>
                  </a:lnTo>
                  <a:lnTo>
                    <a:pt x="616" y="1084"/>
                  </a:lnTo>
                  <a:lnTo>
                    <a:pt x="616" y="1084"/>
                  </a:lnTo>
                  <a:lnTo>
                    <a:pt x="620" y="1067"/>
                  </a:lnTo>
                  <a:lnTo>
                    <a:pt x="623" y="1042"/>
                  </a:lnTo>
                  <a:lnTo>
                    <a:pt x="627" y="1009"/>
                  </a:lnTo>
                  <a:lnTo>
                    <a:pt x="627" y="1009"/>
                  </a:lnTo>
                  <a:lnTo>
                    <a:pt x="630" y="1009"/>
                  </a:lnTo>
                  <a:lnTo>
                    <a:pt x="634" y="1008"/>
                  </a:lnTo>
                  <a:lnTo>
                    <a:pt x="636" y="1006"/>
                  </a:lnTo>
                  <a:lnTo>
                    <a:pt x="636" y="1006"/>
                  </a:lnTo>
                  <a:lnTo>
                    <a:pt x="636" y="999"/>
                  </a:lnTo>
                  <a:lnTo>
                    <a:pt x="636" y="988"/>
                  </a:lnTo>
                  <a:lnTo>
                    <a:pt x="637" y="971"/>
                  </a:lnTo>
                  <a:lnTo>
                    <a:pt x="637" y="971"/>
                  </a:lnTo>
                  <a:lnTo>
                    <a:pt x="638" y="954"/>
                  </a:lnTo>
                  <a:lnTo>
                    <a:pt x="639" y="943"/>
                  </a:lnTo>
                  <a:lnTo>
                    <a:pt x="642" y="933"/>
                  </a:lnTo>
                  <a:lnTo>
                    <a:pt x="642" y="933"/>
                  </a:lnTo>
                  <a:lnTo>
                    <a:pt x="643" y="927"/>
                  </a:lnTo>
                  <a:lnTo>
                    <a:pt x="643" y="920"/>
                  </a:lnTo>
                  <a:lnTo>
                    <a:pt x="644" y="903"/>
                  </a:lnTo>
                  <a:lnTo>
                    <a:pt x="643" y="882"/>
                  </a:lnTo>
                  <a:lnTo>
                    <a:pt x="643" y="882"/>
                  </a:lnTo>
                  <a:lnTo>
                    <a:pt x="668" y="883"/>
                  </a:lnTo>
                  <a:lnTo>
                    <a:pt x="668" y="883"/>
                  </a:lnTo>
                  <a:lnTo>
                    <a:pt x="669" y="878"/>
                  </a:lnTo>
                  <a:lnTo>
                    <a:pt x="671" y="868"/>
                  </a:lnTo>
                  <a:lnTo>
                    <a:pt x="673" y="837"/>
                  </a:lnTo>
                  <a:lnTo>
                    <a:pt x="677" y="790"/>
                  </a:lnTo>
                  <a:lnTo>
                    <a:pt x="677" y="790"/>
                  </a:lnTo>
                  <a:lnTo>
                    <a:pt x="675" y="744"/>
                  </a:lnTo>
                  <a:lnTo>
                    <a:pt x="673" y="714"/>
                  </a:lnTo>
                  <a:lnTo>
                    <a:pt x="672" y="702"/>
                  </a:lnTo>
                  <a:lnTo>
                    <a:pt x="671" y="694"/>
                  </a:lnTo>
                  <a:lnTo>
                    <a:pt x="671" y="694"/>
                  </a:lnTo>
                  <a:lnTo>
                    <a:pt x="669" y="685"/>
                  </a:lnTo>
                  <a:lnTo>
                    <a:pt x="669" y="676"/>
                  </a:lnTo>
                  <a:lnTo>
                    <a:pt x="670" y="666"/>
                  </a:lnTo>
                  <a:lnTo>
                    <a:pt x="670" y="666"/>
                  </a:lnTo>
                  <a:lnTo>
                    <a:pt x="673" y="666"/>
                  </a:lnTo>
                  <a:lnTo>
                    <a:pt x="679" y="664"/>
                  </a:lnTo>
                  <a:lnTo>
                    <a:pt x="685" y="659"/>
                  </a:lnTo>
                  <a:lnTo>
                    <a:pt x="685" y="659"/>
                  </a:lnTo>
                  <a:lnTo>
                    <a:pt x="689" y="656"/>
                  </a:lnTo>
                  <a:lnTo>
                    <a:pt x="693" y="650"/>
                  </a:lnTo>
                  <a:lnTo>
                    <a:pt x="695" y="644"/>
                  </a:lnTo>
                  <a:lnTo>
                    <a:pt x="697" y="637"/>
                  </a:lnTo>
                  <a:lnTo>
                    <a:pt x="699" y="622"/>
                  </a:lnTo>
                  <a:lnTo>
                    <a:pt x="699" y="609"/>
                  </a:lnTo>
                  <a:lnTo>
                    <a:pt x="699" y="609"/>
                  </a:lnTo>
                  <a:lnTo>
                    <a:pt x="699" y="602"/>
                  </a:lnTo>
                  <a:lnTo>
                    <a:pt x="701" y="593"/>
                  </a:lnTo>
                  <a:lnTo>
                    <a:pt x="701" y="593"/>
                  </a:lnTo>
                  <a:lnTo>
                    <a:pt x="651" y="603"/>
                  </a:lnTo>
                  <a:lnTo>
                    <a:pt x="623" y="608"/>
                  </a:lnTo>
                  <a:lnTo>
                    <a:pt x="606" y="614"/>
                  </a:lnTo>
                  <a:lnTo>
                    <a:pt x="606" y="614"/>
                  </a:lnTo>
                  <a:lnTo>
                    <a:pt x="575" y="624"/>
                  </a:lnTo>
                  <a:lnTo>
                    <a:pt x="559" y="630"/>
                  </a:lnTo>
                  <a:lnTo>
                    <a:pt x="552" y="631"/>
                  </a:lnTo>
                  <a:lnTo>
                    <a:pt x="547" y="632"/>
                  </a:lnTo>
                  <a:lnTo>
                    <a:pt x="547" y="632"/>
                  </a:lnTo>
                  <a:lnTo>
                    <a:pt x="537" y="633"/>
                  </a:lnTo>
                  <a:lnTo>
                    <a:pt x="529" y="634"/>
                  </a:lnTo>
                  <a:lnTo>
                    <a:pt x="526" y="634"/>
                  </a:lnTo>
                  <a:lnTo>
                    <a:pt x="524" y="634"/>
                  </a:lnTo>
                  <a:lnTo>
                    <a:pt x="523" y="633"/>
                  </a:lnTo>
                  <a:lnTo>
                    <a:pt x="523" y="631"/>
                  </a:lnTo>
                  <a:lnTo>
                    <a:pt x="523" y="631"/>
                  </a:lnTo>
                  <a:lnTo>
                    <a:pt x="528" y="616"/>
                  </a:lnTo>
                  <a:lnTo>
                    <a:pt x="529" y="609"/>
                  </a:lnTo>
                  <a:lnTo>
                    <a:pt x="528" y="607"/>
                  </a:lnTo>
                  <a:lnTo>
                    <a:pt x="527" y="606"/>
                  </a:lnTo>
                  <a:lnTo>
                    <a:pt x="527" y="606"/>
                  </a:lnTo>
                  <a:lnTo>
                    <a:pt x="525" y="606"/>
                  </a:lnTo>
                  <a:lnTo>
                    <a:pt x="523" y="606"/>
                  </a:lnTo>
                  <a:lnTo>
                    <a:pt x="518" y="610"/>
                  </a:lnTo>
                  <a:lnTo>
                    <a:pt x="509" y="619"/>
                  </a:lnTo>
                  <a:lnTo>
                    <a:pt x="509" y="619"/>
                  </a:lnTo>
                  <a:lnTo>
                    <a:pt x="502" y="632"/>
                  </a:lnTo>
                  <a:lnTo>
                    <a:pt x="498" y="636"/>
                  </a:lnTo>
                  <a:lnTo>
                    <a:pt x="494" y="639"/>
                  </a:lnTo>
                  <a:lnTo>
                    <a:pt x="491" y="642"/>
                  </a:lnTo>
                  <a:lnTo>
                    <a:pt x="485" y="643"/>
                  </a:lnTo>
                  <a:lnTo>
                    <a:pt x="485" y="643"/>
                  </a:lnTo>
                  <a:lnTo>
                    <a:pt x="476" y="643"/>
                  </a:lnTo>
                  <a:lnTo>
                    <a:pt x="463" y="642"/>
                  </a:lnTo>
                  <a:lnTo>
                    <a:pt x="451" y="638"/>
                  </a:lnTo>
                  <a:lnTo>
                    <a:pt x="441" y="634"/>
                  </a:lnTo>
                  <a:lnTo>
                    <a:pt x="441" y="634"/>
                  </a:lnTo>
                  <a:lnTo>
                    <a:pt x="415" y="622"/>
                  </a:lnTo>
                  <a:lnTo>
                    <a:pt x="415" y="622"/>
                  </a:lnTo>
                  <a:lnTo>
                    <a:pt x="410" y="621"/>
                  </a:lnTo>
                  <a:lnTo>
                    <a:pt x="406" y="622"/>
                  </a:lnTo>
                  <a:lnTo>
                    <a:pt x="402" y="624"/>
                  </a:lnTo>
                  <a:lnTo>
                    <a:pt x="401" y="627"/>
                  </a:lnTo>
                  <a:lnTo>
                    <a:pt x="401" y="628"/>
                  </a:lnTo>
                  <a:lnTo>
                    <a:pt x="401" y="628"/>
                  </a:lnTo>
                  <a:lnTo>
                    <a:pt x="405" y="632"/>
                  </a:lnTo>
                  <a:lnTo>
                    <a:pt x="409" y="637"/>
                  </a:lnTo>
                  <a:lnTo>
                    <a:pt x="419" y="644"/>
                  </a:lnTo>
                  <a:lnTo>
                    <a:pt x="419" y="644"/>
                  </a:lnTo>
                  <a:lnTo>
                    <a:pt x="405" y="637"/>
                  </a:lnTo>
                  <a:lnTo>
                    <a:pt x="387" y="629"/>
                  </a:lnTo>
                  <a:lnTo>
                    <a:pt x="387" y="629"/>
                  </a:lnTo>
                  <a:lnTo>
                    <a:pt x="381" y="629"/>
                  </a:lnTo>
                  <a:lnTo>
                    <a:pt x="376" y="629"/>
                  </a:lnTo>
                  <a:lnTo>
                    <a:pt x="372" y="630"/>
                  </a:lnTo>
                  <a:lnTo>
                    <a:pt x="369" y="630"/>
                  </a:lnTo>
                  <a:lnTo>
                    <a:pt x="369" y="632"/>
                  </a:lnTo>
                  <a:lnTo>
                    <a:pt x="369" y="632"/>
                  </a:lnTo>
                  <a:lnTo>
                    <a:pt x="369" y="635"/>
                  </a:lnTo>
                  <a:lnTo>
                    <a:pt x="372" y="638"/>
                  </a:lnTo>
                  <a:lnTo>
                    <a:pt x="376" y="643"/>
                  </a:lnTo>
                  <a:lnTo>
                    <a:pt x="383" y="645"/>
                  </a:lnTo>
                  <a:lnTo>
                    <a:pt x="383" y="645"/>
                  </a:lnTo>
                  <a:lnTo>
                    <a:pt x="391" y="648"/>
                  </a:lnTo>
                  <a:lnTo>
                    <a:pt x="398" y="652"/>
                  </a:lnTo>
                  <a:lnTo>
                    <a:pt x="405" y="657"/>
                  </a:lnTo>
                  <a:lnTo>
                    <a:pt x="410" y="659"/>
                  </a:lnTo>
                  <a:lnTo>
                    <a:pt x="410" y="659"/>
                  </a:lnTo>
                  <a:lnTo>
                    <a:pt x="415" y="661"/>
                  </a:lnTo>
                  <a:lnTo>
                    <a:pt x="420" y="664"/>
                  </a:lnTo>
                  <a:lnTo>
                    <a:pt x="424" y="668"/>
                  </a:lnTo>
                  <a:lnTo>
                    <a:pt x="424" y="668"/>
                  </a:lnTo>
                  <a:lnTo>
                    <a:pt x="348" y="656"/>
                  </a:lnTo>
                  <a:lnTo>
                    <a:pt x="265" y="643"/>
                  </a:lnTo>
                  <a:lnTo>
                    <a:pt x="265" y="643"/>
                  </a:lnTo>
                  <a:lnTo>
                    <a:pt x="263" y="642"/>
                  </a:lnTo>
                  <a:lnTo>
                    <a:pt x="261" y="641"/>
                  </a:lnTo>
                  <a:lnTo>
                    <a:pt x="257" y="636"/>
                  </a:lnTo>
                  <a:lnTo>
                    <a:pt x="254" y="631"/>
                  </a:lnTo>
                  <a:lnTo>
                    <a:pt x="250" y="624"/>
                  </a:lnTo>
                  <a:lnTo>
                    <a:pt x="250" y="624"/>
                  </a:lnTo>
                  <a:lnTo>
                    <a:pt x="236" y="599"/>
                  </a:lnTo>
                  <a:lnTo>
                    <a:pt x="233" y="591"/>
                  </a:lnTo>
                  <a:lnTo>
                    <a:pt x="231" y="585"/>
                  </a:lnTo>
                  <a:lnTo>
                    <a:pt x="230" y="579"/>
                  </a:lnTo>
                  <a:lnTo>
                    <a:pt x="231" y="578"/>
                  </a:lnTo>
                  <a:lnTo>
                    <a:pt x="232" y="577"/>
                  </a:lnTo>
                  <a:lnTo>
                    <a:pt x="424" y="594"/>
                  </a:lnTo>
                  <a:lnTo>
                    <a:pt x="424" y="594"/>
                  </a:lnTo>
                  <a:lnTo>
                    <a:pt x="424" y="592"/>
                  </a:lnTo>
                  <a:lnTo>
                    <a:pt x="425" y="586"/>
                  </a:lnTo>
                  <a:lnTo>
                    <a:pt x="426" y="583"/>
                  </a:lnTo>
                  <a:lnTo>
                    <a:pt x="429" y="579"/>
                  </a:lnTo>
                  <a:lnTo>
                    <a:pt x="433" y="577"/>
                  </a:lnTo>
                  <a:lnTo>
                    <a:pt x="437" y="575"/>
                  </a:lnTo>
                  <a:lnTo>
                    <a:pt x="437" y="575"/>
                  </a:lnTo>
                  <a:lnTo>
                    <a:pt x="442" y="574"/>
                  </a:lnTo>
                  <a:lnTo>
                    <a:pt x="447" y="574"/>
                  </a:lnTo>
                  <a:lnTo>
                    <a:pt x="450" y="575"/>
                  </a:lnTo>
                  <a:lnTo>
                    <a:pt x="453" y="577"/>
                  </a:lnTo>
                  <a:lnTo>
                    <a:pt x="455" y="578"/>
                  </a:lnTo>
                  <a:lnTo>
                    <a:pt x="458" y="580"/>
                  </a:lnTo>
                  <a:lnTo>
                    <a:pt x="459" y="586"/>
                  </a:lnTo>
                  <a:lnTo>
                    <a:pt x="459" y="586"/>
                  </a:lnTo>
                  <a:lnTo>
                    <a:pt x="485" y="579"/>
                  </a:lnTo>
                  <a:lnTo>
                    <a:pt x="543" y="564"/>
                  </a:lnTo>
                  <a:lnTo>
                    <a:pt x="575" y="558"/>
                  </a:lnTo>
                  <a:lnTo>
                    <a:pt x="602" y="551"/>
                  </a:lnTo>
                  <a:lnTo>
                    <a:pt x="623" y="548"/>
                  </a:lnTo>
                  <a:lnTo>
                    <a:pt x="628" y="548"/>
                  </a:lnTo>
                  <a:lnTo>
                    <a:pt x="630" y="549"/>
                  </a:lnTo>
                  <a:lnTo>
                    <a:pt x="630" y="549"/>
                  </a:lnTo>
                  <a:lnTo>
                    <a:pt x="634" y="556"/>
                  </a:lnTo>
                  <a:lnTo>
                    <a:pt x="635" y="558"/>
                  </a:lnTo>
                  <a:lnTo>
                    <a:pt x="635" y="558"/>
                  </a:lnTo>
                  <a:lnTo>
                    <a:pt x="665" y="548"/>
                  </a:lnTo>
                  <a:lnTo>
                    <a:pt x="692" y="541"/>
                  </a:lnTo>
                  <a:lnTo>
                    <a:pt x="716" y="534"/>
                  </a:lnTo>
                  <a:lnTo>
                    <a:pt x="716" y="534"/>
                  </a:lnTo>
                  <a:lnTo>
                    <a:pt x="719" y="520"/>
                  </a:lnTo>
                  <a:lnTo>
                    <a:pt x="724" y="507"/>
                  </a:lnTo>
                  <a:lnTo>
                    <a:pt x="724" y="507"/>
                  </a:lnTo>
                  <a:lnTo>
                    <a:pt x="725" y="502"/>
                  </a:lnTo>
                  <a:lnTo>
                    <a:pt x="725" y="494"/>
                  </a:lnTo>
                  <a:lnTo>
                    <a:pt x="724" y="475"/>
                  </a:lnTo>
                  <a:lnTo>
                    <a:pt x="723" y="454"/>
                  </a:lnTo>
                  <a:lnTo>
                    <a:pt x="723" y="445"/>
                  </a:lnTo>
                  <a:lnTo>
                    <a:pt x="723" y="439"/>
                  </a:lnTo>
                  <a:lnTo>
                    <a:pt x="723" y="439"/>
                  </a:lnTo>
                  <a:lnTo>
                    <a:pt x="723" y="434"/>
                  </a:lnTo>
                  <a:lnTo>
                    <a:pt x="723" y="428"/>
                  </a:lnTo>
                  <a:lnTo>
                    <a:pt x="721" y="415"/>
                  </a:lnTo>
                  <a:lnTo>
                    <a:pt x="715" y="395"/>
                  </a:lnTo>
                  <a:lnTo>
                    <a:pt x="715" y="395"/>
                  </a:lnTo>
                  <a:lnTo>
                    <a:pt x="713" y="388"/>
                  </a:lnTo>
                  <a:lnTo>
                    <a:pt x="708" y="378"/>
                  </a:lnTo>
                  <a:lnTo>
                    <a:pt x="702" y="370"/>
                  </a:lnTo>
                  <a:lnTo>
                    <a:pt x="699" y="367"/>
                  </a:lnTo>
                  <a:lnTo>
                    <a:pt x="696" y="365"/>
                  </a:lnTo>
                  <a:lnTo>
                    <a:pt x="696" y="365"/>
                  </a:lnTo>
                  <a:lnTo>
                    <a:pt x="687" y="360"/>
                  </a:lnTo>
                  <a:lnTo>
                    <a:pt x="685" y="359"/>
                  </a:lnTo>
                  <a:lnTo>
                    <a:pt x="683" y="356"/>
                  </a:lnTo>
                  <a:lnTo>
                    <a:pt x="683" y="356"/>
                  </a:lnTo>
                  <a:lnTo>
                    <a:pt x="679" y="347"/>
                  </a:lnTo>
                  <a:lnTo>
                    <a:pt x="677" y="343"/>
                  </a:lnTo>
                  <a:lnTo>
                    <a:pt x="672" y="339"/>
                  </a:lnTo>
                  <a:lnTo>
                    <a:pt x="672" y="339"/>
                  </a:lnTo>
                  <a:lnTo>
                    <a:pt x="667" y="332"/>
                  </a:lnTo>
                  <a:lnTo>
                    <a:pt x="661" y="326"/>
                  </a:lnTo>
                  <a:lnTo>
                    <a:pt x="655" y="316"/>
                  </a:lnTo>
                  <a:lnTo>
                    <a:pt x="655" y="316"/>
                  </a:lnTo>
                  <a:lnTo>
                    <a:pt x="654" y="294"/>
                  </a:lnTo>
                  <a:lnTo>
                    <a:pt x="653" y="279"/>
                  </a:lnTo>
                  <a:lnTo>
                    <a:pt x="653" y="266"/>
                  </a:lnTo>
                  <a:lnTo>
                    <a:pt x="653" y="266"/>
                  </a:lnTo>
                  <a:lnTo>
                    <a:pt x="653" y="255"/>
                  </a:lnTo>
                  <a:lnTo>
                    <a:pt x="651" y="244"/>
                  </a:lnTo>
                  <a:lnTo>
                    <a:pt x="649" y="234"/>
                  </a:lnTo>
                  <a:lnTo>
                    <a:pt x="648" y="224"/>
                  </a:lnTo>
                  <a:lnTo>
                    <a:pt x="648" y="224"/>
                  </a:lnTo>
                  <a:lnTo>
                    <a:pt x="648" y="220"/>
                  </a:lnTo>
                  <a:lnTo>
                    <a:pt x="646" y="214"/>
                  </a:lnTo>
                  <a:lnTo>
                    <a:pt x="643" y="203"/>
                  </a:lnTo>
                  <a:lnTo>
                    <a:pt x="638" y="191"/>
                  </a:lnTo>
                  <a:lnTo>
                    <a:pt x="635" y="178"/>
                  </a:lnTo>
                  <a:lnTo>
                    <a:pt x="635" y="178"/>
                  </a:lnTo>
                  <a:lnTo>
                    <a:pt x="633" y="171"/>
                  </a:lnTo>
                  <a:lnTo>
                    <a:pt x="629" y="165"/>
                  </a:lnTo>
                  <a:lnTo>
                    <a:pt x="625" y="159"/>
                  </a:lnTo>
                  <a:lnTo>
                    <a:pt x="621" y="154"/>
                  </a:lnTo>
                  <a:lnTo>
                    <a:pt x="612" y="144"/>
                  </a:lnTo>
                  <a:lnTo>
                    <a:pt x="605" y="135"/>
                  </a:lnTo>
                  <a:lnTo>
                    <a:pt x="605" y="135"/>
                  </a:lnTo>
                  <a:lnTo>
                    <a:pt x="601" y="130"/>
                  </a:lnTo>
                  <a:lnTo>
                    <a:pt x="597" y="127"/>
                  </a:lnTo>
                  <a:lnTo>
                    <a:pt x="592" y="124"/>
                  </a:lnTo>
                  <a:lnTo>
                    <a:pt x="586" y="121"/>
                  </a:lnTo>
                  <a:lnTo>
                    <a:pt x="576" y="116"/>
                  </a:lnTo>
                  <a:lnTo>
                    <a:pt x="565" y="115"/>
                  </a:lnTo>
                  <a:lnTo>
                    <a:pt x="565" y="115"/>
                  </a:lnTo>
                  <a:lnTo>
                    <a:pt x="553" y="116"/>
                  </a:lnTo>
                  <a:lnTo>
                    <a:pt x="536" y="119"/>
                  </a:lnTo>
                  <a:lnTo>
                    <a:pt x="520" y="123"/>
                  </a:lnTo>
                  <a:lnTo>
                    <a:pt x="507" y="128"/>
                  </a:lnTo>
                  <a:lnTo>
                    <a:pt x="507" y="128"/>
                  </a:lnTo>
                  <a:lnTo>
                    <a:pt x="500" y="131"/>
                  </a:lnTo>
                  <a:lnTo>
                    <a:pt x="495" y="136"/>
                  </a:lnTo>
                  <a:lnTo>
                    <a:pt x="482" y="145"/>
                  </a:lnTo>
                  <a:lnTo>
                    <a:pt x="471" y="157"/>
                  </a:lnTo>
                  <a:lnTo>
                    <a:pt x="464" y="167"/>
                  </a:lnTo>
                  <a:lnTo>
                    <a:pt x="464" y="167"/>
                  </a:lnTo>
                  <a:lnTo>
                    <a:pt x="461" y="172"/>
                  </a:lnTo>
                  <a:lnTo>
                    <a:pt x="459" y="179"/>
                  </a:lnTo>
                  <a:lnTo>
                    <a:pt x="455" y="195"/>
                  </a:lnTo>
                  <a:lnTo>
                    <a:pt x="454" y="211"/>
                  </a:lnTo>
                  <a:lnTo>
                    <a:pt x="454" y="216"/>
                  </a:lnTo>
                  <a:lnTo>
                    <a:pt x="455" y="220"/>
                  </a:lnTo>
                  <a:lnTo>
                    <a:pt x="455" y="220"/>
                  </a:lnTo>
                  <a:lnTo>
                    <a:pt x="459" y="227"/>
                  </a:lnTo>
                  <a:lnTo>
                    <a:pt x="460" y="238"/>
                  </a:lnTo>
                  <a:lnTo>
                    <a:pt x="460" y="249"/>
                  </a:lnTo>
                  <a:lnTo>
                    <a:pt x="459" y="258"/>
                  </a:lnTo>
                  <a:lnTo>
                    <a:pt x="459" y="258"/>
                  </a:lnTo>
                  <a:lnTo>
                    <a:pt x="458" y="261"/>
                  </a:lnTo>
                  <a:lnTo>
                    <a:pt x="458" y="266"/>
                  </a:lnTo>
                  <a:lnTo>
                    <a:pt x="459" y="274"/>
                  </a:lnTo>
                  <a:lnTo>
                    <a:pt x="463" y="289"/>
                  </a:lnTo>
                  <a:lnTo>
                    <a:pt x="463" y="289"/>
                  </a:lnTo>
                  <a:lnTo>
                    <a:pt x="463" y="295"/>
                  </a:lnTo>
                  <a:lnTo>
                    <a:pt x="462" y="302"/>
                  </a:lnTo>
                  <a:lnTo>
                    <a:pt x="461" y="311"/>
                  </a:lnTo>
                  <a:lnTo>
                    <a:pt x="461" y="319"/>
                  </a:lnTo>
                  <a:lnTo>
                    <a:pt x="461" y="319"/>
                  </a:lnTo>
                  <a:lnTo>
                    <a:pt x="461" y="324"/>
                  </a:lnTo>
                  <a:lnTo>
                    <a:pt x="463" y="328"/>
                  </a:lnTo>
                  <a:lnTo>
                    <a:pt x="467" y="336"/>
                  </a:lnTo>
                  <a:lnTo>
                    <a:pt x="471" y="340"/>
                  </a:lnTo>
                  <a:lnTo>
                    <a:pt x="473" y="341"/>
                  </a:lnTo>
                  <a:lnTo>
                    <a:pt x="473" y="341"/>
                  </a:lnTo>
                  <a:lnTo>
                    <a:pt x="475" y="336"/>
                  </a:lnTo>
                  <a:lnTo>
                    <a:pt x="477" y="332"/>
                  </a:lnTo>
                  <a:lnTo>
                    <a:pt x="479" y="329"/>
                  </a:lnTo>
                  <a:lnTo>
                    <a:pt x="479" y="329"/>
                  </a:lnTo>
                  <a:lnTo>
                    <a:pt x="481" y="327"/>
                  </a:lnTo>
                  <a:lnTo>
                    <a:pt x="482" y="324"/>
                  </a:lnTo>
                  <a:lnTo>
                    <a:pt x="484" y="315"/>
                  </a:lnTo>
                  <a:lnTo>
                    <a:pt x="484" y="315"/>
                  </a:lnTo>
                  <a:lnTo>
                    <a:pt x="484" y="313"/>
                  </a:lnTo>
                  <a:lnTo>
                    <a:pt x="485" y="311"/>
                  </a:lnTo>
                  <a:lnTo>
                    <a:pt x="489" y="310"/>
                  </a:lnTo>
                  <a:lnTo>
                    <a:pt x="492" y="309"/>
                  </a:lnTo>
                  <a:lnTo>
                    <a:pt x="493" y="310"/>
                  </a:lnTo>
                  <a:lnTo>
                    <a:pt x="493" y="310"/>
                  </a:lnTo>
                  <a:lnTo>
                    <a:pt x="496" y="318"/>
                  </a:lnTo>
                  <a:lnTo>
                    <a:pt x="499" y="326"/>
                  </a:lnTo>
                  <a:lnTo>
                    <a:pt x="499" y="326"/>
                  </a:lnTo>
                  <a:lnTo>
                    <a:pt x="499" y="329"/>
                  </a:lnTo>
                  <a:lnTo>
                    <a:pt x="498" y="331"/>
                  </a:lnTo>
                  <a:lnTo>
                    <a:pt x="491" y="338"/>
                  </a:lnTo>
                  <a:lnTo>
                    <a:pt x="491" y="338"/>
                  </a:lnTo>
                  <a:lnTo>
                    <a:pt x="486" y="341"/>
                  </a:lnTo>
                  <a:lnTo>
                    <a:pt x="480" y="344"/>
                  </a:lnTo>
                  <a:lnTo>
                    <a:pt x="462" y="351"/>
                  </a:lnTo>
                  <a:lnTo>
                    <a:pt x="442" y="357"/>
                  </a:lnTo>
                  <a:lnTo>
                    <a:pt x="429" y="363"/>
                  </a:lnTo>
                  <a:lnTo>
                    <a:pt x="429" y="363"/>
                  </a:lnTo>
                  <a:lnTo>
                    <a:pt x="425" y="367"/>
                  </a:lnTo>
                  <a:lnTo>
                    <a:pt x="423" y="372"/>
                  </a:lnTo>
                  <a:lnTo>
                    <a:pt x="421" y="378"/>
                  </a:lnTo>
                  <a:lnTo>
                    <a:pt x="421" y="385"/>
                  </a:lnTo>
                  <a:lnTo>
                    <a:pt x="420" y="400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18" y="432"/>
                  </a:lnTo>
                  <a:lnTo>
                    <a:pt x="416" y="441"/>
                  </a:lnTo>
                  <a:lnTo>
                    <a:pt x="413" y="445"/>
                  </a:lnTo>
                  <a:lnTo>
                    <a:pt x="411" y="449"/>
                  </a:lnTo>
                  <a:lnTo>
                    <a:pt x="411" y="449"/>
                  </a:lnTo>
                  <a:lnTo>
                    <a:pt x="409" y="453"/>
                  </a:lnTo>
                  <a:lnTo>
                    <a:pt x="408" y="457"/>
                  </a:lnTo>
                  <a:lnTo>
                    <a:pt x="408" y="467"/>
                  </a:lnTo>
                  <a:lnTo>
                    <a:pt x="408" y="477"/>
                  </a:lnTo>
                  <a:lnTo>
                    <a:pt x="408" y="487"/>
                  </a:lnTo>
                  <a:lnTo>
                    <a:pt x="408" y="487"/>
                  </a:lnTo>
                  <a:lnTo>
                    <a:pt x="407" y="491"/>
                  </a:lnTo>
                  <a:lnTo>
                    <a:pt x="405" y="496"/>
                  </a:lnTo>
                  <a:lnTo>
                    <a:pt x="400" y="502"/>
                  </a:lnTo>
                  <a:lnTo>
                    <a:pt x="394" y="506"/>
                  </a:lnTo>
                  <a:lnTo>
                    <a:pt x="392" y="508"/>
                  </a:lnTo>
                  <a:lnTo>
                    <a:pt x="392" y="508"/>
                  </a:lnTo>
                  <a:lnTo>
                    <a:pt x="388" y="46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79" y="342"/>
                  </a:lnTo>
                  <a:lnTo>
                    <a:pt x="379" y="342"/>
                  </a:lnTo>
                  <a:lnTo>
                    <a:pt x="376" y="297"/>
                  </a:lnTo>
                  <a:lnTo>
                    <a:pt x="376" y="297"/>
                  </a:lnTo>
                  <a:lnTo>
                    <a:pt x="375" y="286"/>
                  </a:lnTo>
                  <a:lnTo>
                    <a:pt x="372" y="279"/>
                  </a:lnTo>
                  <a:lnTo>
                    <a:pt x="367" y="272"/>
                  </a:lnTo>
                  <a:lnTo>
                    <a:pt x="364" y="268"/>
                  </a:lnTo>
                  <a:lnTo>
                    <a:pt x="364" y="268"/>
                  </a:lnTo>
                  <a:lnTo>
                    <a:pt x="351" y="258"/>
                  </a:lnTo>
                  <a:lnTo>
                    <a:pt x="344" y="253"/>
                  </a:lnTo>
                  <a:lnTo>
                    <a:pt x="337" y="250"/>
                  </a:lnTo>
                  <a:lnTo>
                    <a:pt x="337" y="250"/>
                  </a:lnTo>
                  <a:lnTo>
                    <a:pt x="332" y="246"/>
                  </a:lnTo>
                  <a:lnTo>
                    <a:pt x="325" y="242"/>
                  </a:lnTo>
                  <a:lnTo>
                    <a:pt x="318" y="238"/>
                  </a:lnTo>
                  <a:lnTo>
                    <a:pt x="310" y="235"/>
                  </a:lnTo>
                  <a:lnTo>
                    <a:pt x="310" y="235"/>
                  </a:lnTo>
                  <a:lnTo>
                    <a:pt x="303" y="231"/>
                  </a:lnTo>
                  <a:lnTo>
                    <a:pt x="295" y="228"/>
                  </a:lnTo>
                  <a:lnTo>
                    <a:pt x="289" y="224"/>
                  </a:lnTo>
                  <a:lnTo>
                    <a:pt x="288" y="223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92" y="208"/>
                  </a:lnTo>
                  <a:lnTo>
                    <a:pt x="296" y="193"/>
                  </a:lnTo>
                  <a:lnTo>
                    <a:pt x="296" y="193"/>
                  </a:lnTo>
                  <a:lnTo>
                    <a:pt x="299" y="186"/>
                  </a:lnTo>
                  <a:lnTo>
                    <a:pt x="301" y="178"/>
                  </a:lnTo>
                  <a:lnTo>
                    <a:pt x="302" y="169"/>
                  </a:lnTo>
                  <a:lnTo>
                    <a:pt x="303" y="164"/>
                  </a:lnTo>
                  <a:lnTo>
                    <a:pt x="303" y="164"/>
                  </a:lnTo>
                  <a:lnTo>
                    <a:pt x="303" y="149"/>
                  </a:lnTo>
                  <a:lnTo>
                    <a:pt x="303" y="140"/>
                  </a:lnTo>
                  <a:lnTo>
                    <a:pt x="302" y="134"/>
                  </a:lnTo>
                  <a:lnTo>
                    <a:pt x="302" y="134"/>
                  </a:lnTo>
                  <a:lnTo>
                    <a:pt x="299" y="124"/>
                  </a:lnTo>
                  <a:lnTo>
                    <a:pt x="299" y="119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06"/>
                  </a:lnTo>
                  <a:lnTo>
                    <a:pt x="295" y="100"/>
                  </a:lnTo>
                  <a:lnTo>
                    <a:pt x="293" y="96"/>
                  </a:lnTo>
                  <a:lnTo>
                    <a:pt x="292" y="91"/>
                  </a:lnTo>
                  <a:lnTo>
                    <a:pt x="292" y="91"/>
                  </a:lnTo>
                  <a:lnTo>
                    <a:pt x="291" y="84"/>
                  </a:lnTo>
                  <a:lnTo>
                    <a:pt x="288" y="74"/>
                  </a:lnTo>
                  <a:lnTo>
                    <a:pt x="284" y="62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78" y="47"/>
                  </a:lnTo>
                  <a:lnTo>
                    <a:pt x="276" y="41"/>
                  </a:lnTo>
                  <a:lnTo>
                    <a:pt x="270" y="32"/>
                  </a:lnTo>
                  <a:lnTo>
                    <a:pt x="262" y="22"/>
                  </a:lnTo>
                  <a:lnTo>
                    <a:pt x="255" y="16"/>
                  </a:lnTo>
                  <a:lnTo>
                    <a:pt x="255" y="16"/>
                  </a:lnTo>
                  <a:lnTo>
                    <a:pt x="244" y="10"/>
                  </a:lnTo>
                  <a:lnTo>
                    <a:pt x="228" y="5"/>
                  </a:lnTo>
                  <a:lnTo>
                    <a:pt x="212" y="2"/>
                  </a:lnTo>
                  <a:lnTo>
                    <a:pt x="205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8" y="6"/>
                  </a:lnTo>
                  <a:lnTo>
                    <a:pt x="177" y="10"/>
                  </a:lnTo>
                  <a:lnTo>
                    <a:pt x="169" y="17"/>
                  </a:lnTo>
                  <a:lnTo>
                    <a:pt x="161" y="22"/>
                  </a:lnTo>
                  <a:lnTo>
                    <a:pt x="150" y="33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39" y="47"/>
                  </a:lnTo>
                  <a:lnTo>
                    <a:pt x="135" y="52"/>
                  </a:lnTo>
                  <a:lnTo>
                    <a:pt x="133" y="57"/>
                  </a:lnTo>
                  <a:lnTo>
                    <a:pt x="132" y="64"/>
                  </a:lnTo>
                  <a:lnTo>
                    <a:pt x="130" y="77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30" y="93"/>
                  </a:lnTo>
                  <a:lnTo>
                    <a:pt x="132" y="98"/>
                  </a:lnTo>
                  <a:lnTo>
                    <a:pt x="139" y="109"/>
                  </a:lnTo>
                  <a:lnTo>
                    <a:pt x="146" y="119"/>
                  </a:lnTo>
                  <a:lnTo>
                    <a:pt x="150" y="126"/>
                  </a:lnTo>
                  <a:lnTo>
                    <a:pt x="150" y="126"/>
                  </a:lnTo>
                  <a:lnTo>
                    <a:pt x="154" y="140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7" y="154"/>
                  </a:lnTo>
                  <a:lnTo>
                    <a:pt x="160" y="158"/>
                  </a:lnTo>
                  <a:lnTo>
                    <a:pt x="163" y="162"/>
                  </a:lnTo>
                  <a:lnTo>
                    <a:pt x="167" y="165"/>
                  </a:lnTo>
                  <a:lnTo>
                    <a:pt x="174" y="169"/>
                  </a:lnTo>
                  <a:lnTo>
                    <a:pt x="176" y="171"/>
                  </a:lnTo>
                  <a:lnTo>
                    <a:pt x="176" y="173"/>
                  </a:lnTo>
                  <a:lnTo>
                    <a:pt x="176" y="174"/>
                  </a:lnTo>
                  <a:lnTo>
                    <a:pt x="176" y="174"/>
                  </a:lnTo>
                  <a:lnTo>
                    <a:pt x="176" y="180"/>
                  </a:lnTo>
                  <a:lnTo>
                    <a:pt x="177" y="184"/>
                  </a:lnTo>
                  <a:lnTo>
                    <a:pt x="178" y="188"/>
                  </a:lnTo>
                  <a:lnTo>
                    <a:pt x="178" y="188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200"/>
                  </a:lnTo>
                  <a:lnTo>
                    <a:pt x="163" y="206"/>
                  </a:lnTo>
                  <a:lnTo>
                    <a:pt x="159" y="215"/>
                  </a:lnTo>
                  <a:lnTo>
                    <a:pt x="157" y="220"/>
                  </a:lnTo>
                  <a:lnTo>
                    <a:pt x="155" y="222"/>
                  </a:lnTo>
                  <a:lnTo>
                    <a:pt x="155" y="222"/>
                  </a:lnTo>
                  <a:lnTo>
                    <a:pt x="147" y="227"/>
                  </a:lnTo>
                  <a:lnTo>
                    <a:pt x="135" y="234"/>
                  </a:lnTo>
                  <a:lnTo>
                    <a:pt x="121" y="241"/>
                  </a:lnTo>
                  <a:lnTo>
                    <a:pt x="109" y="249"/>
                  </a:lnTo>
                  <a:lnTo>
                    <a:pt x="109" y="249"/>
                  </a:lnTo>
                  <a:lnTo>
                    <a:pt x="99" y="255"/>
                  </a:lnTo>
                  <a:lnTo>
                    <a:pt x="90" y="259"/>
                  </a:lnTo>
                  <a:lnTo>
                    <a:pt x="80" y="264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1" y="276"/>
                  </a:lnTo>
                  <a:lnTo>
                    <a:pt x="55" y="283"/>
                  </a:lnTo>
                  <a:lnTo>
                    <a:pt x="50" y="289"/>
                  </a:lnTo>
                  <a:lnTo>
                    <a:pt x="44" y="297"/>
                  </a:lnTo>
                  <a:lnTo>
                    <a:pt x="36" y="310"/>
                  </a:lnTo>
                  <a:lnTo>
                    <a:pt x="30" y="321"/>
                  </a:lnTo>
                  <a:lnTo>
                    <a:pt x="30" y="321"/>
                  </a:lnTo>
                  <a:lnTo>
                    <a:pt x="27" y="330"/>
                  </a:lnTo>
                  <a:lnTo>
                    <a:pt x="25" y="343"/>
                  </a:lnTo>
                  <a:lnTo>
                    <a:pt x="23" y="35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2" y="376"/>
                  </a:lnTo>
                  <a:lnTo>
                    <a:pt x="18" y="388"/>
                  </a:lnTo>
                  <a:lnTo>
                    <a:pt x="13" y="406"/>
                  </a:lnTo>
                  <a:lnTo>
                    <a:pt x="13" y="406"/>
                  </a:lnTo>
                  <a:lnTo>
                    <a:pt x="13" y="410"/>
                  </a:lnTo>
                  <a:lnTo>
                    <a:pt x="13" y="412"/>
                  </a:lnTo>
                  <a:lnTo>
                    <a:pt x="14" y="418"/>
                  </a:lnTo>
                  <a:lnTo>
                    <a:pt x="16" y="425"/>
                  </a:lnTo>
                  <a:lnTo>
                    <a:pt x="17" y="430"/>
                  </a:lnTo>
                  <a:lnTo>
                    <a:pt x="17" y="430"/>
                  </a:lnTo>
                  <a:lnTo>
                    <a:pt x="16" y="449"/>
                  </a:lnTo>
                  <a:lnTo>
                    <a:pt x="14" y="473"/>
                  </a:lnTo>
                  <a:lnTo>
                    <a:pt x="14" y="473"/>
                  </a:lnTo>
                  <a:lnTo>
                    <a:pt x="13" y="487"/>
                  </a:lnTo>
                  <a:lnTo>
                    <a:pt x="10" y="506"/>
                  </a:lnTo>
                  <a:lnTo>
                    <a:pt x="7" y="525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1" y="544"/>
                  </a:lnTo>
                  <a:lnTo>
                    <a:pt x="1" y="550"/>
                  </a:lnTo>
                  <a:lnTo>
                    <a:pt x="1" y="566"/>
                  </a:lnTo>
                  <a:lnTo>
                    <a:pt x="1" y="584"/>
                  </a:lnTo>
                  <a:lnTo>
                    <a:pt x="1" y="592"/>
                  </a:lnTo>
                  <a:lnTo>
                    <a:pt x="1" y="599"/>
                  </a:lnTo>
                  <a:lnTo>
                    <a:pt x="1" y="599"/>
                  </a:lnTo>
                  <a:lnTo>
                    <a:pt x="0" y="605"/>
                  </a:lnTo>
                  <a:lnTo>
                    <a:pt x="1" y="613"/>
                  </a:lnTo>
                  <a:lnTo>
                    <a:pt x="3" y="619"/>
                  </a:lnTo>
                  <a:lnTo>
                    <a:pt x="6" y="624"/>
                  </a:lnTo>
                  <a:lnTo>
                    <a:pt x="12" y="635"/>
                  </a:lnTo>
                  <a:lnTo>
                    <a:pt x="17" y="641"/>
                  </a:lnTo>
                  <a:lnTo>
                    <a:pt x="17" y="641"/>
                  </a:lnTo>
                  <a:lnTo>
                    <a:pt x="21" y="645"/>
                  </a:lnTo>
                  <a:lnTo>
                    <a:pt x="23" y="649"/>
                  </a:lnTo>
                  <a:lnTo>
                    <a:pt x="23" y="651"/>
                  </a:lnTo>
                  <a:lnTo>
                    <a:pt x="23" y="654"/>
                  </a:lnTo>
                  <a:lnTo>
                    <a:pt x="19" y="663"/>
                  </a:lnTo>
                  <a:lnTo>
                    <a:pt x="19" y="663"/>
                  </a:lnTo>
                  <a:lnTo>
                    <a:pt x="17" y="667"/>
                  </a:lnTo>
                  <a:lnTo>
                    <a:pt x="17" y="671"/>
                  </a:lnTo>
                  <a:lnTo>
                    <a:pt x="17" y="674"/>
                  </a:lnTo>
                  <a:lnTo>
                    <a:pt x="18" y="676"/>
                  </a:lnTo>
                  <a:lnTo>
                    <a:pt x="21" y="680"/>
                  </a:lnTo>
                  <a:lnTo>
                    <a:pt x="21" y="683"/>
                  </a:lnTo>
                  <a:lnTo>
                    <a:pt x="21" y="687"/>
                  </a:lnTo>
                  <a:lnTo>
                    <a:pt x="21" y="687"/>
                  </a:lnTo>
                  <a:lnTo>
                    <a:pt x="21" y="690"/>
                  </a:lnTo>
                  <a:lnTo>
                    <a:pt x="21" y="692"/>
                  </a:lnTo>
                  <a:lnTo>
                    <a:pt x="22" y="694"/>
                  </a:lnTo>
                  <a:lnTo>
                    <a:pt x="23" y="695"/>
                  </a:lnTo>
                  <a:lnTo>
                    <a:pt x="26" y="697"/>
                  </a:lnTo>
                  <a:lnTo>
                    <a:pt x="29" y="700"/>
                  </a:lnTo>
                  <a:lnTo>
                    <a:pt x="29" y="700"/>
                  </a:lnTo>
                  <a:lnTo>
                    <a:pt x="31" y="702"/>
                  </a:lnTo>
                  <a:lnTo>
                    <a:pt x="33" y="707"/>
                  </a:lnTo>
                  <a:lnTo>
                    <a:pt x="34" y="714"/>
                  </a:lnTo>
                  <a:lnTo>
                    <a:pt x="34" y="718"/>
                  </a:lnTo>
                  <a:lnTo>
                    <a:pt x="34" y="721"/>
                  </a:lnTo>
                  <a:lnTo>
                    <a:pt x="34" y="721"/>
                  </a:lnTo>
                  <a:lnTo>
                    <a:pt x="34" y="724"/>
                  </a:lnTo>
                  <a:lnTo>
                    <a:pt x="36" y="726"/>
                  </a:lnTo>
                  <a:lnTo>
                    <a:pt x="38" y="729"/>
                  </a:lnTo>
                  <a:lnTo>
                    <a:pt x="40" y="731"/>
                  </a:lnTo>
                  <a:lnTo>
                    <a:pt x="45" y="734"/>
                  </a:lnTo>
                  <a:lnTo>
                    <a:pt x="46" y="735"/>
                  </a:lnTo>
                  <a:lnTo>
                    <a:pt x="47" y="737"/>
                  </a:lnTo>
                  <a:lnTo>
                    <a:pt x="47" y="737"/>
                  </a:lnTo>
                  <a:lnTo>
                    <a:pt x="47" y="746"/>
                  </a:lnTo>
                  <a:lnTo>
                    <a:pt x="50" y="758"/>
                  </a:lnTo>
                  <a:lnTo>
                    <a:pt x="52" y="779"/>
                  </a:lnTo>
                  <a:lnTo>
                    <a:pt x="52" y="779"/>
                  </a:lnTo>
                  <a:lnTo>
                    <a:pt x="53" y="782"/>
                  </a:lnTo>
                  <a:lnTo>
                    <a:pt x="56" y="786"/>
                  </a:lnTo>
                  <a:lnTo>
                    <a:pt x="65" y="791"/>
                  </a:lnTo>
                  <a:lnTo>
                    <a:pt x="69" y="794"/>
                  </a:lnTo>
                  <a:lnTo>
                    <a:pt x="73" y="796"/>
                  </a:lnTo>
                  <a:lnTo>
                    <a:pt x="75" y="799"/>
                  </a:lnTo>
                  <a:lnTo>
                    <a:pt x="75" y="801"/>
                  </a:lnTo>
                  <a:lnTo>
                    <a:pt x="75" y="803"/>
                  </a:lnTo>
                  <a:lnTo>
                    <a:pt x="75" y="803"/>
                  </a:lnTo>
                  <a:lnTo>
                    <a:pt x="73" y="817"/>
                  </a:lnTo>
                  <a:lnTo>
                    <a:pt x="71" y="838"/>
                  </a:lnTo>
                  <a:lnTo>
                    <a:pt x="69" y="885"/>
                  </a:lnTo>
                  <a:lnTo>
                    <a:pt x="69" y="885"/>
                  </a:lnTo>
                  <a:lnTo>
                    <a:pt x="69" y="897"/>
                  </a:lnTo>
                  <a:lnTo>
                    <a:pt x="70" y="915"/>
                  </a:lnTo>
                  <a:lnTo>
                    <a:pt x="75" y="957"/>
                  </a:lnTo>
                  <a:lnTo>
                    <a:pt x="80" y="1000"/>
                  </a:lnTo>
                  <a:lnTo>
                    <a:pt x="81" y="1016"/>
                  </a:lnTo>
                  <a:lnTo>
                    <a:pt x="81" y="1027"/>
                  </a:lnTo>
                  <a:lnTo>
                    <a:pt x="81" y="1027"/>
                  </a:lnTo>
                  <a:lnTo>
                    <a:pt x="81" y="1053"/>
                  </a:lnTo>
                  <a:lnTo>
                    <a:pt x="83" y="1093"/>
                  </a:lnTo>
                  <a:lnTo>
                    <a:pt x="85" y="1136"/>
                  </a:lnTo>
                  <a:lnTo>
                    <a:pt x="86" y="1170"/>
                  </a:lnTo>
                  <a:lnTo>
                    <a:pt x="86" y="1170"/>
                  </a:lnTo>
                  <a:lnTo>
                    <a:pt x="89" y="1210"/>
                  </a:lnTo>
                  <a:lnTo>
                    <a:pt x="94" y="1266"/>
                  </a:lnTo>
                  <a:lnTo>
                    <a:pt x="98" y="1319"/>
                  </a:lnTo>
                  <a:lnTo>
                    <a:pt x="100" y="1354"/>
                  </a:lnTo>
                  <a:lnTo>
                    <a:pt x="100" y="1354"/>
                  </a:lnTo>
                  <a:lnTo>
                    <a:pt x="101" y="1374"/>
                  </a:lnTo>
                  <a:lnTo>
                    <a:pt x="105" y="1394"/>
                  </a:lnTo>
                  <a:lnTo>
                    <a:pt x="108" y="1413"/>
                  </a:lnTo>
                  <a:lnTo>
                    <a:pt x="110" y="1425"/>
                  </a:lnTo>
                  <a:lnTo>
                    <a:pt x="110" y="1425"/>
                  </a:lnTo>
                  <a:lnTo>
                    <a:pt x="110" y="1429"/>
                  </a:lnTo>
                  <a:lnTo>
                    <a:pt x="111" y="1434"/>
                  </a:lnTo>
                  <a:lnTo>
                    <a:pt x="115" y="1445"/>
                  </a:lnTo>
                  <a:lnTo>
                    <a:pt x="119" y="1456"/>
                  </a:lnTo>
                  <a:lnTo>
                    <a:pt x="120" y="1460"/>
                  </a:lnTo>
                  <a:lnTo>
                    <a:pt x="121" y="1465"/>
                  </a:lnTo>
                  <a:lnTo>
                    <a:pt x="121" y="1465"/>
                  </a:lnTo>
                  <a:lnTo>
                    <a:pt x="123" y="1480"/>
                  </a:lnTo>
                  <a:lnTo>
                    <a:pt x="121" y="1489"/>
                  </a:lnTo>
                  <a:lnTo>
                    <a:pt x="117" y="1500"/>
                  </a:lnTo>
                  <a:lnTo>
                    <a:pt x="117" y="1500"/>
                  </a:lnTo>
                  <a:lnTo>
                    <a:pt x="114" y="1506"/>
                  </a:lnTo>
                  <a:lnTo>
                    <a:pt x="110" y="1514"/>
                  </a:lnTo>
                  <a:lnTo>
                    <a:pt x="97" y="1527"/>
                  </a:lnTo>
                  <a:lnTo>
                    <a:pt x="86" y="1538"/>
                  </a:lnTo>
                  <a:lnTo>
                    <a:pt x="82" y="1544"/>
                  </a:lnTo>
                  <a:lnTo>
                    <a:pt x="81" y="1548"/>
                  </a:lnTo>
                  <a:lnTo>
                    <a:pt x="81" y="1548"/>
                  </a:lnTo>
                  <a:lnTo>
                    <a:pt x="81" y="1550"/>
                  </a:lnTo>
                  <a:lnTo>
                    <a:pt x="82" y="1552"/>
                  </a:lnTo>
                  <a:lnTo>
                    <a:pt x="86" y="1557"/>
                  </a:lnTo>
                  <a:lnTo>
                    <a:pt x="94" y="1559"/>
                  </a:lnTo>
                  <a:lnTo>
                    <a:pt x="103" y="1561"/>
                  </a:lnTo>
                  <a:lnTo>
                    <a:pt x="115" y="1563"/>
                  </a:lnTo>
                  <a:lnTo>
                    <a:pt x="127" y="1563"/>
                  </a:lnTo>
                  <a:lnTo>
                    <a:pt x="140" y="1563"/>
                  </a:lnTo>
                  <a:lnTo>
                    <a:pt x="152" y="1563"/>
                  </a:lnTo>
                  <a:lnTo>
                    <a:pt x="152" y="1563"/>
                  </a:lnTo>
                  <a:lnTo>
                    <a:pt x="161" y="1561"/>
                  </a:lnTo>
                  <a:lnTo>
                    <a:pt x="169" y="1558"/>
                  </a:lnTo>
                  <a:lnTo>
                    <a:pt x="174" y="1554"/>
                  </a:lnTo>
                  <a:lnTo>
                    <a:pt x="178" y="1550"/>
                  </a:lnTo>
                  <a:lnTo>
                    <a:pt x="179" y="1546"/>
                  </a:lnTo>
                  <a:lnTo>
                    <a:pt x="181" y="1543"/>
                  </a:lnTo>
                  <a:lnTo>
                    <a:pt x="182" y="1539"/>
                  </a:lnTo>
                  <a:lnTo>
                    <a:pt x="182" y="1539"/>
                  </a:lnTo>
                  <a:lnTo>
                    <a:pt x="189" y="1539"/>
                  </a:lnTo>
                  <a:lnTo>
                    <a:pt x="196" y="1538"/>
                  </a:lnTo>
                  <a:lnTo>
                    <a:pt x="201" y="1536"/>
                  </a:lnTo>
                  <a:lnTo>
                    <a:pt x="205" y="1534"/>
                  </a:lnTo>
                  <a:lnTo>
                    <a:pt x="211" y="1531"/>
                  </a:lnTo>
                  <a:lnTo>
                    <a:pt x="213" y="1529"/>
                  </a:lnTo>
                  <a:lnTo>
                    <a:pt x="213" y="1501"/>
                  </a:lnTo>
                  <a:lnTo>
                    <a:pt x="213" y="1501"/>
                  </a:lnTo>
                  <a:lnTo>
                    <a:pt x="216" y="1502"/>
                  </a:lnTo>
                  <a:lnTo>
                    <a:pt x="231" y="1503"/>
                  </a:lnTo>
                  <a:lnTo>
                    <a:pt x="231" y="1503"/>
                  </a:lnTo>
                  <a:lnTo>
                    <a:pt x="237" y="1502"/>
                  </a:lnTo>
                  <a:lnTo>
                    <a:pt x="242" y="1501"/>
                  </a:lnTo>
                  <a:lnTo>
                    <a:pt x="245" y="1500"/>
                  </a:lnTo>
                  <a:lnTo>
                    <a:pt x="248" y="1498"/>
                  </a:lnTo>
                  <a:lnTo>
                    <a:pt x="251" y="1493"/>
                  </a:lnTo>
                  <a:lnTo>
                    <a:pt x="256" y="1488"/>
                  </a:lnTo>
                  <a:lnTo>
                    <a:pt x="256" y="1488"/>
                  </a:lnTo>
                  <a:lnTo>
                    <a:pt x="258" y="1487"/>
                  </a:lnTo>
                  <a:lnTo>
                    <a:pt x="263" y="1487"/>
                  </a:lnTo>
                  <a:lnTo>
                    <a:pt x="269" y="1488"/>
                  </a:lnTo>
                  <a:lnTo>
                    <a:pt x="275" y="1490"/>
                  </a:lnTo>
                  <a:lnTo>
                    <a:pt x="289" y="1496"/>
                  </a:lnTo>
                  <a:lnTo>
                    <a:pt x="299" y="1501"/>
                  </a:lnTo>
                  <a:lnTo>
                    <a:pt x="299" y="1501"/>
                  </a:lnTo>
                  <a:lnTo>
                    <a:pt x="303" y="1503"/>
                  </a:lnTo>
                  <a:lnTo>
                    <a:pt x="309" y="1504"/>
                  </a:lnTo>
                  <a:lnTo>
                    <a:pt x="329" y="1506"/>
                  </a:lnTo>
                  <a:lnTo>
                    <a:pt x="349" y="1507"/>
                  </a:lnTo>
                  <a:lnTo>
                    <a:pt x="367" y="1508"/>
                  </a:lnTo>
                  <a:lnTo>
                    <a:pt x="367" y="1508"/>
                  </a:lnTo>
                  <a:lnTo>
                    <a:pt x="376" y="1507"/>
                  </a:lnTo>
                  <a:lnTo>
                    <a:pt x="384" y="1506"/>
                  </a:lnTo>
                  <a:lnTo>
                    <a:pt x="393" y="1504"/>
                  </a:lnTo>
                  <a:lnTo>
                    <a:pt x="402" y="1501"/>
                  </a:lnTo>
                  <a:lnTo>
                    <a:pt x="409" y="1496"/>
                  </a:lnTo>
                  <a:lnTo>
                    <a:pt x="415" y="1493"/>
                  </a:lnTo>
                  <a:lnTo>
                    <a:pt x="419" y="1489"/>
                  </a:lnTo>
                  <a:lnTo>
                    <a:pt x="420" y="1485"/>
                  </a:lnTo>
                  <a:lnTo>
                    <a:pt x="420" y="1485"/>
                  </a:lnTo>
                  <a:lnTo>
                    <a:pt x="420" y="1482"/>
                  </a:lnTo>
                  <a:lnTo>
                    <a:pt x="419" y="1480"/>
                  </a:lnTo>
                  <a:lnTo>
                    <a:pt x="415" y="1476"/>
                  </a:lnTo>
                  <a:lnTo>
                    <a:pt x="409" y="1473"/>
                  </a:lnTo>
                  <a:lnTo>
                    <a:pt x="402" y="1470"/>
                  </a:lnTo>
                  <a:lnTo>
                    <a:pt x="393" y="1467"/>
                  </a:lnTo>
                  <a:lnTo>
                    <a:pt x="386" y="1466"/>
                  </a:lnTo>
                  <a:lnTo>
                    <a:pt x="369" y="1464"/>
                  </a:lnTo>
                  <a:lnTo>
                    <a:pt x="369" y="1464"/>
                  </a:lnTo>
                  <a:lnTo>
                    <a:pt x="362" y="1463"/>
                  </a:lnTo>
                  <a:lnTo>
                    <a:pt x="357" y="1462"/>
                  </a:lnTo>
                  <a:lnTo>
                    <a:pt x="351" y="1460"/>
                  </a:lnTo>
                  <a:lnTo>
                    <a:pt x="347" y="1458"/>
                  </a:lnTo>
                  <a:lnTo>
                    <a:pt x="338" y="1451"/>
                  </a:lnTo>
                  <a:lnTo>
                    <a:pt x="331" y="1443"/>
                  </a:lnTo>
                  <a:lnTo>
                    <a:pt x="331" y="1443"/>
                  </a:lnTo>
                  <a:lnTo>
                    <a:pt x="305" y="1414"/>
                  </a:lnTo>
                  <a:lnTo>
                    <a:pt x="292" y="1400"/>
                  </a:lnTo>
                  <a:lnTo>
                    <a:pt x="287" y="1396"/>
                  </a:lnTo>
                  <a:lnTo>
                    <a:pt x="284" y="1394"/>
                  </a:lnTo>
                  <a:lnTo>
                    <a:pt x="284" y="1394"/>
                  </a:lnTo>
                  <a:lnTo>
                    <a:pt x="279" y="1392"/>
                  </a:lnTo>
                  <a:lnTo>
                    <a:pt x="276" y="1390"/>
                  </a:lnTo>
                  <a:lnTo>
                    <a:pt x="275" y="1387"/>
                  </a:lnTo>
                  <a:lnTo>
                    <a:pt x="275" y="1386"/>
                  </a:lnTo>
                  <a:lnTo>
                    <a:pt x="275" y="1385"/>
                  </a:lnTo>
                  <a:lnTo>
                    <a:pt x="275" y="1385"/>
                  </a:lnTo>
                  <a:lnTo>
                    <a:pt x="280" y="1374"/>
                  </a:lnTo>
                  <a:lnTo>
                    <a:pt x="289" y="1351"/>
                  </a:lnTo>
                  <a:lnTo>
                    <a:pt x="305" y="1311"/>
                  </a:lnTo>
                  <a:lnTo>
                    <a:pt x="305" y="1311"/>
                  </a:lnTo>
                  <a:lnTo>
                    <a:pt x="306" y="1305"/>
                  </a:lnTo>
                  <a:lnTo>
                    <a:pt x="308" y="1298"/>
                  </a:lnTo>
                  <a:lnTo>
                    <a:pt x="311" y="1276"/>
                  </a:lnTo>
                  <a:lnTo>
                    <a:pt x="316" y="1240"/>
                  </a:lnTo>
                  <a:lnTo>
                    <a:pt x="316" y="1240"/>
                  </a:lnTo>
                  <a:lnTo>
                    <a:pt x="321" y="1203"/>
                  </a:lnTo>
                  <a:lnTo>
                    <a:pt x="324" y="1183"/>
                  </a:lnTo>
                  <a:lnTo>
                    <a:pt x="328" y="1170"/>
                  </a:lnTo>
                  <a:lnTo>
                    <a:pt x="328" y="1170"/>
                  </a:lnTo>
                  <a:lnTo>
                    <a:pt x="331" y="1154"/>
                  </a:lnTo>
                  <a:lnTo>
                    <a:pt x="335" y="1125"/>
                  </a:lnTo>
                  <a:lnTo>
                    <a:pt x="342" y="1078"/>
                  </a:lnTo>
                  <a:lnTo>
                    <a:pt x="342" y="1078"/>
                  </a:lnTo>
                  <a:lnTo>
                    <a:pt x="345" y="1031"/>
                  </a:lnTo>
                  <a:lnTo>
                    <a:pt x="346" y="1004"/>
                  </a:lnTo>
                  <a:lnTo>
                    <a:pt x="348" y="985"/>
                  </a:lnTo>
                  <a:lnTo>
                    <a:pt x="348" y="985"/>
                  </a:lnTo>
                  <a:lnTo>
                    <a:pt x="351" y="950"/>
                  </a:lnTo>
                  <a:lnTo>
                    <a:pt x="353" y="910"/>
                  </a:lnTo>
                  <a:lnTo>
                    <a:pt x="353" y="910"/>
                  </a:lnTo>
                  <a:lnTo>
                    <a:pt x="356" y="878"/>
                  </a:lnTo>
                  <a:lnTo>
                    <a:pt x="358" y="860"/>
                  </a:lnTo>
                  <a:lnTo>
                    <a:pt x="358" y="860"/>
                  </a:lnTo>
                  <a:lnTo>
                    <a:pt x="362" y="862"/>
                  </a:lnTo>
                  <a:lnTo>
                    <a:pt x="366" y="864"/>
                  </a:lnTo>
                  <a:lnTo>
                    <a:pt x="371" y="868"/>
                  </a:lnTo>
                  <a:lnTo>
                    <a:pt x="375" y="874"/>
                  </a:lnTo>
                  <a:lnTo>
                    <a:pt x="381" y="882"/>
                  </a:lnTo>
                  <a:lnTo>
                    <a:pt x="384" y="885"/>
                  </a:lnTo>
                  <a:lnTo>
                    <a:pt x="384" y="885"/>
                  </a:lnTo>
                  <a:lnTo>
                    <a:pt x="387" y="859"/>
                  </a:lnTo>
                  <a:lnTo>
                    <a:pt x="387" y="859"/>
                  </a:lnTo>
                  <a:lnTo>
                    <a:pt x="392" y="861"/>
                  </a:lnTo>
                  <a:lnTo>
                    <a:pt x="404" y="865"/>
                  </a:lnTo>
                  <a:lnTo>
                    <a:pt x="404" y="865"/>
                  </a:lnTo>
                  <a:lnTo>
                    <a:pt x="406" y="867"/>
                  </a:lnTo>
                  <a:lnTo>
                    <a:pt x="408" y="869"/>
                  </a:lnTo>
                  <a:lnTo>
                    <a:pt x="409" y="873"/>
                  </a:lnTo>
                  <a:lnTo>
                    <a:pt x="409" y="877"/>
                  </a:lnTo>
                  <a:lnTo>
                    <a:pt x="408" y="883"/>
                  </a:lnTo>
                  <a:lnTo>
                    <a:pt x="407" y="890"/>
                  </a:lnTo>
                  <a:lnTo>
                    <a:pt x="407" y="890"/>
                  </a:lnTo>
                  <a:lnTo>
                    <a:pt x="407" y="898"/>
                  </a:lnTo>
                  <a:lnTo>
                    <a:pt x="409" y="913"/>
                  </a:lnTo>
                  <a:lnTo>
                    <a:pt x="411" y="929"/>
                  </a:lnTo>
                  <a:lnTo>
                    <a:pt x="412" y="940"/>
                  </a:lnTo>
                  <a:lnTo>
                    <a:pt x="412" y="940"/>
                  </a:lnTo>
                  <a:lnTo>
                    <a:pt x="411" y="950"/>
                  </a:lnTo>
                  <a:lnTo>
                    <a:pt x="409" y="964"/>
                  </a:lnTo>
                  <a:lnTo>
                    <a:pt x="405" y="980"/>
                  </a:lnTo>
                  <a:lnTo>
                    <a:pt x="405" y="980"/>
                  </a:lnTo>
                  <a:lnTo>
                    <a:pt x="411" y="982"/>
                  </a:lnTo>
                  <a:lnTo>
                    <a:pt x="419" y="984"/>
                  </a:lnTo>
                  <a:lnTo>
                    <a:pt x="429" y="985"/>
                  </a:lnTo>
                  <a:lnTo>
                    <a:pt x="429" y="985"/>
                  </a:lnTo>
                  <a:lnTo>
                    <a:pt x="436" y="1013"/>
                  </a:lnTo>
                  <a:lnTo>
                    <a:pt x="445" y="1042"/>
                  </a:lnTo>
                  <a:lnTo>
                    <a:pt x="445" y="1042"/>
                  </a:lnTo>
                  <a:lnTo>
                    <a:pt x="455" y="1071"/>
                  </a:lnTo>
                  <a:lnTo>
                    <a:pt x="460" y="1087"/>
                  </a:lnTo>
                  <a:lnTo>
                    <a:pt x="461" y="1094"/>
                  </a:lnTo>
                  <a:lnTo>
                    <a:pt x="462" y="1100"/>
                  </a:lnTo>
                  <a:lnTo>
                    <a:pt x="462" y="1100"/>
                  </a:lnTo>
                  <a:lnTo>
                    <a:pt x="462" y="1107"/>
                  </a:lnTo>
                  <a:lnTo>
                    <a:pt x="463" y="1114"/>
                  </a:lnTo>
                  <a:lnTo>
                    <a:pt x="466" y="1130"/>
                  </a:lnTo>
                  <a:lnTo>
                    <a:pt x="470" y="1146"/>
                  </a:lnTo>
                  <a:lnTo>
                    <a:pt x="471" y="1154"/>
                  </a:lnTo>
                  <a:lnTo>
                    <a:pt x="471" y="1160"/>
                  </a:lnTo>
                  <a:lnTo>
                    <a:pt x="471" y="1160"/>
                  </a:lnTo>
                  <a:lnTo>
                    <a:pt x="474" y="1181"/>
                  </a:lnTo>
                  <a:lnTo>
                    <a:pt x="476" y="1212"/>
                  </a:lnTo>
                  <a:lnTo>
                    <a:pt x="480" y="1244"/>
                  </a:lnTo>
                  <a:lnTo>
                    <a:pt x="483" y="1266"/>
                  </a:lnTo>
                  <a:lnTo>
                    <a:pt x="483" y="1266"/>
                  </a:lnTo>
                  <a:lnTo>
                    <a:pt x="493" y="1311"/>
                  </a:lnTo>
                  <a:lnTo>
                    <a:pt x="499" y="1340"/>
                  </a:lnTo>
                  <a:lnTo>
                    <a:pt x="504" y="1363"/>
                  </a:lnTo>
                  <a:lnTo>
                    <a:pt x="504" y="1363"/>
                  </a:lnTo>
                  <a:lnTo>
                    <a:pt x="505" y="1384"/>
                  </a:lnTo>
                  <a:lnTo>
                    <a:pt x="505" y="1404"/>
                  </a:lnTo>
                  <a:lnTo>
                    <a:pt x="504" y="1421"/>
                  </a:lnTo>
                  <a:lnTo>
                    <a:pt x="502" y="1432"/>
                  </a:lnTo>
                  <a:lnTo>
                    <a:pt x="502" y="1432"/>
                  </a:lnTo>
                  <a:lnTo>
                    <a:pt x="499" y="1437"/>
                  </a:lnTo>
                  <a:lnTo>
                    <a:pt x="496" y="1444"/>
                  </a:lnTo>
                  <a:lnTo>
                    <a:pt x="486" y="1458"/>
                  </a:lnTo>
                  <a:lnTo>
                    <a:pt x="477" y="1474"/>
                  </a:lnTo>
                  <a:lnTo>
                    <a:pt x="468" y="1487"/>
                  </a:lnTo>
                  <a:lnTo>
                    <a:pt x="468" y="1487"/>
                  </a:lnTo>
                  <a:lnTo>
                    <a:pt x="465" y="1492"/>
                  </a:lnTo>
                  <a:lnTo>
                    <a:pt x="460" y="1496"/>
                  </a:lnTo>
                  <a:lnTo>
                    <a:pt x="454" y="1500"/>
                  </a:lnTo>
                  <a:lnTo>
                    <a:pt x="448" y="1503"/>
                  </a:lnTo>
                  <a:lnTo>
                    <a:pt x="435" y="1509"/>
                  </a:lnTo>
                  <a:lnTo>
                    <a:pt x="429" y="1513"/>
                  </a:lnTo>
                  <a:lnTo>
                    <a:pt x="422" y="1517"/>
                  </a:lnTo>
                  <a:lnTo>
                    <a:pt x="422" y="1517"/>
                  </a:lnTo>
                  <a:lnTo>
                    <a:pt x="417" y="1521"/>
                  </a:lnTo>
                  <a:lnTo>
                    <a:pt x="415" y="1525"/>
                  </a:lnTo>
                  <a:lnTo>
                    <a:pt x="413" y="1529"/>
                  </a:lnTo>
                  <a:lnTo>
                    <a:pt x="415" y="1532"/>
                  </a:lnTo>
                  <a:lnTo>
                    <a:pt x="418" y="1535"/>
                  </a:lnTo>
                  <a:lnTo>
                    <a:pt x="420" y="1537"/>
                  </a:lnTo>
                  <a:lnTo>
                    <a:pt x="426" y="1539"/>
                  </a:lnTo>
                  <a:lnTo>
                    <a:pt x="426" y="1539"/>
                  </a:lnTo>
                  <a:lnTo>
                    <a:pt x="437" y="1539"/>
                  </a:lnTo>
                  <a:lnTo>
                    <a:pt x="456" y="1538"/>
                  </a:lnTo>
                  <a:lnTo>
                    <a:pt x="476" y="1538"/>
                  </a:lnTo>
                  <a:lnTo>
                    <a:pt x="483" y="1538"/>
                  </a:lnTo>
                  <a:lnTo>
                    <a:pt x="489" y="1538"/>
                  </a:lnTo>
                  <a:lnTo>
                    <a:pt x="489" y="1538"/>
                  </a:lnTo>
                  <a:lnTo>
                    <a:pt x="492" y="1538"/>
                  </a:lnTo>
                  <a:lnTo>
                    <a:pt x="495" y="1537"/>
                  </a:lnTo>
                  <a:lnTo>
                    <a:pt x="499" y="1535"/>
                  </a:lnTo>
                  <a:lnTo>
                    <a:pt x="503" y="1533"/>
                  </a:lnTo>
                  <a:lnTo>
                    <a:pt x="509" y="1525"/>
                  </a:lnTo>
                  <a:lnTo>
                    <a:pt x="511" y="1522"/>
                  </a:lnTo>
                  <a:lnTo>
                    <a:pt x="512" y="1519"/>
                  </a:lnTo>
                  <a:lnTo>
                    <a:pt x="512" y="1519"/>
                  </a:lnTo>
                  <a:lnTo>
                    <a:pt x="517" y="1510"/>
                  </a:lnTo>
                  <a:lnTo>
                    <a:pt x="522" y="1502"/>
                  </a:lnTo>
                  <a:lnTo>
                    <a:pt x="528" y="1493"/>
                  </a:lnTo>
                  <a:lnTo>
                    <a:pt x="535" y="1487"/>
                  </a:lnTo>
                  <a:lnTo>
                    <a:pt x="535" y="1487"/>
                  </a:lnTo>
                  <a:lnTo>
                    <a:pt x="541" y="1481"/>
                  </a:lnTo>
                  <a:lnTo>
                    <a:pt x="547" y="1478"/>
                  </a:lnTo>
                  <a:lnTo>
                    <a:pt x="550" y="1477"/>
                  </a:lnTo>
                  <a:lnTo>
                    <a:pt x="552" y="1477"/>
                  </a:lnTo>
                  <a:lnTo>
                    <a:pt x="553" y="1477"/>
                  </a:lnTo>
                  <a:lnTo>
                    <a:pt x="554" y="1479"/>
                  </a:lnTo>
                  <a:lnTo>
                    <a:pt x="554" y="1479"/>
                  </a:lnTo>
                  <a:lnTo>
                    <a:pt x="554" y="1489"/>
                  </a:lnTo>
                  <a:lnTo>
                    <a:pt x="553" y="1504"/>
                  </a:lnTo>
                  <a:lnTo>
                    <a:pt x="552" y="1524"/>
                  </a:lnTo>
                  <a:lnTo>
                    <a:pt x="552" y="1524"/>
                  </a:lnTo>
                  <a:lnTo>
                    <a:pt x="557" y="1525"/>
                  </a:lnTo>
                  <a:lnTo>
                    <a:pt x="564" y="1525"/>
                  </a:lnTo>
                  <a:lnTo>
                    <a:pt x="576" y="1524"/>
                  </a:lnTo>
                  <a:lnTo>
                    <a:pt x="584" y="1522"/>
                  </a:lnTo>
                  <a:lnTo>
                    <a:pt x="588" y="1521"/>
                  </a:lnTo>
                  <a:lnTo>
                    <a:pt x="588" y="1521"/>
                  </a:lnTo>
                  <a:lnTo>
                    <a:pt x="588" y="1511"/>
                  </a:lnTo>
                  <a:lnTo>
                    <a:pt x="588" y="1490"/>
                  </a:lnTo>
                  <a:lnTo>
                    <a:pt x="588" y="1490"/>
                  </a:lnTo>
                  <a:lnTo>
                    <a:pt x="588" y="1479"/>
                  </a:lnTo>
                  <a:lnTo>
                    <a:pt x="590" y="1467"/>
                  </a:lnTo>
                  <a:lnTo>
                    <a:pt x="591" y="1455"/>
                  </a:lnTo>
                  <a:lnTo>
                    <a:pt x="593" y="1441"/>
                  </a:lnTo>
                  <a:lnTo>
                    <a:pt x="593" y="1441"/>
                  </a:lnTo>
                  <a:lnTo>
                    <a:pt x="592" y="1434"/>
                  </a:lnTo>
                  <a:lnTo>
                    <a:pt x="590" y="1427"/>
                  </a:lnTo>
                  <a:lnTo>
                    <a:pt x="587" y="1420"/>
                  </a:lnTo>
                  <a:lnTo>
                    <a:pt x="584" y="1414"/>
                  </a:lnTo>
                  <a:lnTo>
                    <a:pt x="577" y="1403"/>
                  </a:lnTo>
                  <a:lnTo>
                    <a:pt x="571" y="1394"/>
                  </a:lnTo>
                  <a:lnTo>
                    <a:pt x="571" y="1394"/>
                  </a:lnTo>
                  <a:lnTo>
                    <a:pt x="570" y="1390"/>
                  </a:lnTo>
                  <a:lnTo>
                    <a:pt x="569" y="1382"/>
                  </a:lnTo>
                  <a:lnTo>
                    <a:pt x="567" y="1359"/>
                  </a:lnTo>
                  <a:lnTo>
                    <a:pt x="565" y="1320"/>
                  </a:lnTo>
                  <a:lnTo>
                    <a:pt x="565" y="1320"/>
                  </a:lnTo>
                  <a:lnTo>
                    <a:pt x="566" y="1257"/>
                  </a:lnTo>
                  <a:lnTo>
                    <a:pt x="566" y="1257"/>
                  </a:lnTo>
                  <a:lnTo>
                    <a:pt x="591" y="1312"/>
                  </a:lnTo>
                  <a:lnTo>
                    <a:pt x="591" y="1312"/>
                  </a:lnTo>
                  <a:lnTo>
                    <a:pt x="607" y="1348"/>
                  </a:lnTo>
                  <a:lnTo>
                    <a:pt x="617" y="1371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28" y="1394"/>
                  </a:lnTo>
                  <a:lnTo>
                    <a:pt x="631" y="1408"/>
                  </a:lnTo>
                  <a:lnTo>
                    <a:pt x="634" y="1421"/>
                  </a:lnTo>
                  <a:lnTo>
                    <a:pt x="635" y="1430"/>
                  </a:lnTo>
                  <a:lnTo>
                    <a:pt x="635" y="1430"/>
                  </a:lnTo>
                  <a:lnTo>
                    <a:pt x="635" y="1433"/>
                  </a:lnTo>
                  <a:lnTo>
                    <a:pt x="636" y="1436"/>
                  </a:lnTo>
                  <a:lnTo>
                    <a:pt x="639" y="1447"/>
                  </a:lnTo>
                  <a:lnTo>
                    <a:pt x="646" y="1466"/>
                  </a:lnTo>
                  <a:lnTo>
                    <a:pt x="646" y="1466"/>
                  </a:lnTo>
                  <a:lnTo>
                    <a:pt x="651" y="1482"/>
                  </a:lnTo>
                  <a:lnTo>
                    <a:pt x="657" y="1502"/>
                  </a:lnTo>
                  <a:lnTo>
                    <a:pt x="657" y="1502"/>
                  </a:lnTo>
                  <a:lnTo>
                    <a:pt x="664" y="1518"/>
                  </a:lnTo>
                  <a:lnTo>
                    <a:pt x="666" y="1525"/>
                  </a:lnTo>
                  <a:lnTo>
                    <a:pt x="666" y="1533"/>
                  </a:lnTo>
                  <a:lnTo>
                    <a:pt x="666" y="1533"/>
                  </a:lnTo>
                  <a:lnTo>
                    <a:pt x="667" y="1542"/>
                  </a:lnTo>
                  <a:lnTo>
                    <a:pt x="668" y="1550"/>
                  </a:lnTo>
                  <a:lnTo>
                    <a:pt x="670" y="1561"/>
                  </a:lnTo>
                  <a:lnTo>
                    <a:pt x="674" y="1571"/>
                  </a:lnTo>
                  <a:lnTo>
                    <a:pt x="674" y="1571"/>
                  </a:lnTo>
                  <a:lnTo>
                    <a:pt x="678" y="1575"/>
                  </a:lnTo>
                  <a:lnTo>
                    <a:pt x="682" y="1577"/>
                  </a:lnTo>
                  <a:lnTo>
                    <a:pt x="688" y="1578"/>
                  </a:lnTo>
                  <a:lnTo>
                    <a:pt x="695" y="1578"/>
                  </a:lnTo>
                  <a:lnTo>
                    <a:pt x="710" y="1577"/>
                  </a:lnTo>
                  <a:lnTo>
                    <a:pt x="723" y="1574"/>
                  </a:lnTo>
                  <a:lnTo>
                    <a:pt x="723" y="1574"/>
                  </a:lnTo>
                  <a:lnTo>
                    <a:pt x="727" y="1572"/>
                  </a:lnTo>
                  <a:lnTo>
                    <a:pt x="731" y="1568"/>
                  </a:lnTo>
                  <a:lnTo>
                    <a:pt x="733" y="1565"/>
                  </a:lnTo>
                  <a:lnTo>
                    <a:pt x="736" y="1561"/>
                  </a:lnTo>
                  <a:lnTo>
                    <a:pt x="737" y="1551"/>
                  </a:lnTo>
                  <a:lnTo>
                    <a:pt x="738" y="1537"/>
                  </a:lnTo>
                  <a:lnTo>
                    <a:pt x="738" y="1537"/>
                  </a:lnTo>
                  <a:lnTo>
                    <a:pt x="739" y="1531"/>
                  </a:lnTo>
                  <a:lnTo>
                    <a:pt x="738" y="1527"/>
                  </a:lnTo>
                  <a:lnTo>
                    <a:pt x="737" y="1522"/>
                  </a:lnTo>
                  <a:lnTo>
                    <a:pt x="734" y="1519"/>
                  </a:lnTo>
                  <a:lnTo>
                    <a:pt x="730" y="1515"/>
                  </a:lnTo>
                  <a:lnTo>
                    <a:pt x="726" y="1509"/>
                  </a:lnTo>
                  <a:lnTo>
                    <a:pt x="726" y="1509"/>
                  </a:lnTo>
                  <a:lnTo>
                    <a:pt x="719" y="1496"/>
                  </a:lnTo>
                  <a:lnTo>
                    <a:pt x="717" y="1489"/>
                  </a:lnTo>
                  <a:lnTo>
                    <a:pt x="716" y="1481"/>
                  </a:lnTo>
                  <a:lnTo>
                    <a:pt x="716" y="1481"/>
                  </a:lnTo>
                  <a:close/>
                  <a:moveTo>
                    <a:pt x="476" y="371"/>
                  </a:moveTo>
                  <a:lnTo>
                    <a:pt x="476" y="371"/>
                  </a:lnTo>
                  <a:lnTo>
                    <a:pt x="479" y="365"/>
                  </a:lnTo>
                  <a:lnTo>
                    <a:pt x="483" y="359"/>
                  </a:lnTo>
                  <a:lnTo>
                    <a:pt x="492" y="350"/>
                  </a:lnTo>
                  <a:lnTo>
                    <a:pt x="492" y="350"/>
                  </a:lnTo>
                  <a:lnTo>
                    <a:pt x="494" y="345"/>
                  </a:lnTo>
                  <a:lnTo>
                    <a:pt x="496" y="341"/>
                  </a:lnTo>
                  <a:lnTo>
                    <a:pt x="498" y="333"/>
                  </a:lnTo>
                  <a:lnTo>
                    <a:pt x="498" y="333"/>
                  </a:lnTo>
                  <a:lnTo>
                    <a:pt x="499" y="331"/>
                  </a:lnTo>
                  <a:lnTo>
                    <a:pt x="500" y="330"/>
                  </a:lnTo>
                  <a:lnTo>
                    <a:pt x="503" y="330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508" y="337"/>
                  </a:lnTo>
                  <a:lnTo>
                    <a:pt x="508" y="337"/>
                  </a:lnTo>
                  <a:lnTo>
                    <a:pt x="512" y="342"/>
                  </a:lnTo>
                  <a:lnTo>
                    <a:pt x="515" y="346"/>
                  </a:lnTo>
                  <a:lnTo>
                    <a:pt x="517" y="353"/>
                  </a:lnTo>
                  <a:lnTo>
                    <a:pt x="517" y="353"/>
                  </a:lnTo>
                  <a:lnTo>
                    <a:pt x="515" y="375"/>
                  </a:lnTo>
                  <a:lnTo>
                    <a:pt x="515" y="388"/>
                  </a:lnTo>
                  <a:lnTo>
                    <a:pt x="514" y="396"/>
                  </a:lnTo>
                  <a:lnTo>
                    <a:pt x="514" y="396"/>
                  </a:lnTo>
                  <a:lnTo>
                    <a:pt x="513" y="407"/>
                  </a:lnTo>
                  <a:lnTo>
                    <a:pt x="513" y="407"/>
                  </a:lnTo>
                  <a:lnTo>
                    <a:pt x="515" y="401"/>
                  </a:lnTo>
                  <a:lnTo>
                    <a:pt x="518" y="396"/>
                  </a:lnTo>
                  <a:lnTo>
                    <a:pt x="522" y="390"/>
                  </a:lnTo>
                  <a:lnTo>
                    <a:pt x="522" y="390"/>
                  </a:lnTo>
                  <a:lnTo>
                    <a:pt x="526" y="386"/>
                  </a:lnTo>
                  <a:lnTo>
                    <a:pt x="531" y="381"/>
                  </a:lnTo>
                  <a:lnTo>
                    <a:pt x="537" y="372"/>
                  </a:lnTo>
                  <a:lnTo>
                    <a:pt x="537" y="372"/>
                  </a:lnTo>
                  <a:lnTo>
                    <a:pt x="544" y="357"/>
                  </a:lnTo>
                  <a:lnTo>
                    <a:pt x="550" y="348"/>
                  </a:lnTo>
                  <a:lnTo>
                    <a:pt x="554" y="342"/>
                  </a:lnTo>
                  <a:lnTo>
                    <a:pt x="554" y="342"/>
                  </a:lnTo>
                  <a:lnTo>
                    <a:pt x="559" y="337"/>
                  </a:lnTo>
                  <a:lnTo>
                    <a:pt x="566" y="328"/>
                  </a:lnTo>
                  <a:lnTo>
                    <a:pt x="576" y="313"/>
                  </a:lnTo>
                  <a:lnTo>
                    <a:pt x="576" y="313"/>
                  </a:lnTo>
                  <a:lnTo>
                    <a:pt x="578" y="311"/>
                  </a:lnTo>
                  <a:lnTo>
                    <a:pt x="581" y="310"/>
                  </a:lnTo>
                  <a:lnTo>
                    <a:pt x="584" y="312"/>
                  </a:lnTo>
                  <a:lnTo>
                    <a:pt x="586" y="316"/>
                  </a:lnTo>
                  <a:lnTo>
                    <a:pt x="586" y="316"/>
                  </a:lnTo>
                  <a:lnTo>
                    <a:pt x="594" y="327"/>
                  </a:lnTo>
                  <a:lnTo>
                    <a:pt x="598" y="332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04" y="337"/>
                  </a:lnTo>
                  <a:lnTo>
                    <a:pt x="605" y="338"/>
                  </a:lnTo>
                  <a:lnTo>
                    <a:pt x="606" y="341"/>
                  </a:lnTo>
                  <a:lnTo>
                    <a:pt x="605" y="344"/>
                  </a:lnTo>
                  <a:lnTo>
                    <a:pt x="605" y="344"/>
                  </a:lnTo>
                  <a:lnTo>
                    <a:pt x="600" y="358"/>
                  </a:lnTo>
                  <a:lnTo>
                    <a:pt x="598" y="367"/>
                  </a:lnTo>
                  <a:lnTo>
                    <a:pt x="597" y="374"/>
                  </a:lnTo>
                  <a:lnTo>
                    <a:pt x="597" y="374"/>
                  </a:lnTo>
                  <a:lnTo>
                    <a:pt x="597" y="381"/>
                  </a:lnTo>
                  <a:lnTo>
                    <a:pt x="597" y="385"/>
                  </a:lnTo>
                  <a:lnTo>
                    <a:pt x="597" y="387"/>
                  </a:lnTo>
                  <a:lnTo>
                    <a:pt x="596" y="387"/>
                  </a:lnTo>
                  <a:lnTo>
                    <a:pt x="595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78" y="382"/>
                  </a:lnTo>
                  <a:lnTo>
                    <a:pt x="572" y="380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1" y="370"/>
                  </a:lnTo>
                  <a:lnTo>
                    <a:pt x="557" y="367"/>
                  </a:lnTo>
                  <a:lnTo>
                    <a:pt x="554" y="365"/>
                  </a:lnTo>
                  <a:lnTo>
                    <a:pt x="554" y="365"/>
                  </a:lnTo>
                  <a:lnTo>
                    <a:pt x="552" y="366"/>
                  </a:lnTo>
                  <a:lnTo>
                    <a:pt x="551" y="367"/>
                  </a:lnTo>
                  <a:lnTo>
                    <a:pt x="548" y="372"/>
                  </a:lnTo>
                  <a:lnTo>
                    <a:pt x="548" y="372"/>
                  </a:lnTo>
                  <a:lnTo>
                    <a:pt x="540" y="385"/>
                  </a:lnTo>
                  <a:lnTo>
                    <a:pt x="532" y="400"/>
                  </a:lnTo>
                  <a:lnTo>
                    <a:pt x="532" y="400"/>
                  </a:lnTo>
                  <a:lnTo>
                    <a:pt x="522" y="418"/>
                  </a:lnTo>
                  <a:lnTo>
                    <a:pt x="511" y="436"/>
                  </a:lnTo>
                  <a:lnTo>
                    <a:pt x="511" y="436"/>
                  </a:lnTo>
                  <a:lnTo>
                    <a:pt x="507" y="444"/>
                  </a:lnTo>
                  <a:lnTo>
                    <a:pt x="505" y="446"/>
                  </a:lnTo>
                  <a:lnTo>
                    <a:pt x="505" y="446"/>
                  </a:lnTo>
                  <a:lnTo>
                    <a:pt x="507" y="427"/>
                  </a:lnTo>
                  <a:lnTo>
                    <a:pt x="507" y="427"/>
                  </a:lnTo>
                  <a:lnTo>
                    <a:pt x="509" y="418"/>
                  </a:lnTo>
                  <a:lnTo>
                    <a:pt x="508" y="414"/>
                  </a:lnTo>
                  <a:lnTo>
                    <a:pt x="507" y="410"/>
                  </a:lnTo>
                  <a:lnTo>
                    <a:pt x="507" y="410"/>
                  </a:lnTo>
                  <a:lnTo>
                    <a:pt x="505" y="406"/>
                  </a:lnTo>
                  <a:lnTo>
                    <a:pt x="503" y="403"/>
                  </a:lnTo>
                  <a:lnTo>
                    <a:pt x="503" y="400"/>
                  </a:lnTo>
                  <a:lnTo>
                    <a:pt x="504" y="398"/>
                  </a:lnTo>
                  <a:lnTo>
                    <a:pt x="504" y="398"/>
                  </a:lnTo>
                  <a:lnTo>
                    <a:pt x="505" y="395"/>
                  </a:lnTo>
                  <a:lnTo>
                    <a:pt x="507" y="391"/>
                  </a:lnTo>
                  <a:lnTo>
                    <a:pt x="507" y="390"/>
                  </a:lnTo>
                  <a:lnTo>
                    <a:pt x="506" y="389"/>
                  </a:lnTo>
                  <a:lnTo>
                    <a:pt x="505" y="387"/>
                  </a:lnTo>
                  <a:lnTo>
                    <a:pt x="503" y="386"/>
                  </a:lnTo>
                  <a:lnTo>
                    <a:pt x="503" y="386"/>
                  </a:lnTo>
                  <a:lnTo>
                    <a:pt x="500" y="385"/>
                  </a:lnTo>
                  <a:lnTo>
                    <a:pt x="498" y="384"/>
                  </a:lnTo>
                  <a:lnTo>
                    <a:pt x="494" y="380"/>
                  </a:lnTo>
                  <a:lnTo>
                    <a:pt x="491" y="376"/>
                  </a:lnTo>
                  <a:lnTo>
                    <a:pt x="489" y="375"/>
                  </a:lnTo>
                  <a:lnTo>
                    <a:pt x="486" y="375"/>
                  </a:lnTo>
                  <a:lnTo>
                    <a:pt x="486" y="375"/>
                  </a:lnTo>
                  <a:lnTo>
                    <a:pt x="482" y="376"/>
                  </a:lnTo>
                  <a:lnTo>
                    <a:pt x="480" y="380"/>
                  </a:lnTo>
                  <a:lnTo>
                    <a:pt x="479" y="383"/>
                  </a:lnTo>
                  <a:lnTo>
                    <a:pt x="479" y="386"/>
                  </a:lnTo>
                  <a:lnTo>
                    <a:pt x="479" y="386"/>
                  </a:lnTo>
                  <a:lnTo>
                    <a:pt x="477" y="382"/>
                  </a:lnTo>
                  <a:lnTo>
                    <a:pt x="476" y="377"/>
                  </a:lnTo>
                  <a:lnTo>
                    <a:pt x="476" y="371"/>
                  </a:lnTo>
                  <a:lnTo>
                    <a:pt x="476" y="371"/>
                  </a:lnTo>
                  <a:close/>
                  <a:moveTo>
                    <a:pt x="184" y="203"/>
                  </a:moveTo>
                  <a:lnTo>
                    <a:pt x="184" y="203"/>
                  </a:lnTo>
                  <a:lnTo>
                    <a:pt x="199" y="218"/>
                  </a:lnTo>
                  <a:lnTo>
                    <a:pt x="212" y="229"/>
                  </a:lnTo>
                  <a:lnTo>
                    <a:pt x="217" y="234"/>
                  </a:lnTo>
                  <a:lnTo>
                    <a:pt x="221" y="235"/>
                  </a:lnTo>
                  <a:lnTo>
                    <a:pt x="221" y="235"/>
                  </a:lnTo>
                  <a:lnTo>
                    <a:pt x="237" y="236"/>
                  </a:lnTo>
                  <a:lnTo>
                    <a:pt x="246" y="237"/>
                  </a:lnTo>
                  <a:lnTo>
                    <a:pt x="250" y="237"/>
                  </a:lnTo>
                  <a:lnTo>
                    <a:pt x="250" y="237"/>
                  </a:lnTo>
                  <a:lnTo>
                    <a:pt x="257" y="238"/>
                  </a:lnTo>
                  <a:lnTo>
                    <a:pt x="266" y="238"/>
                  </a:lnTo>
                  <a:lnTo>
                    <a:pt x="276" y="237"/>
                  </a:lnTo>
                  <a:lnTo>
                    <a:pt x="279" y="236"/>
                  </a:lnTo>
                  <a:lnTo>
                    <a:pt x="280" y="235"/>
                  </a:lnTo>
                  <a:lnTo>
                    <a:pt x="280" y="235"/>
                  </a:lnTo>
                  <a:lnTo>
                    <a:pt x="280" y="244"/>
                  </a:lnTo>
                  <a:lnTo>
                    <a:pt x="281" y="253"/>
                  </a:lnTo>
                  <a:lnTo>
                    <a:pt x="283" y="257"/>
                  </a:lnTo>
                  <a:lnTo>
                    <a:pt x="285" y="261"/>
                  </a:lnTo>
                  <a:lnTo>
                    <a:pt x="285" y="261"/>
                  </a:lnTo>
                  <a:lnTo>
                    <a:pt x="286" y="266"/>
                  </a:lnTo>
                  <a:lnTo>
                    <a:pt x="289" y="273"/>
                  </a:lnTo>
                  <a:lnTo>
                    <a:pt x="293" y="293"/>
                  </a:lnTo>
                  <a:lnTo>
                    <a:pt x="296" y="311"/>
                  </a:lnTo>
                  <a:lnTo>
                    <a:pt x="298" y="322"/>
                  </a:lnTo>
                  <a:lnTo>
                    <a:pt x="298" y="322"/>
                  </a:lnTo>
                  <a:lnTo>
                    <a:pt x="290" y="303"/>
                  </a:lnTo>
                  <a:lnTo>
                    <a:pt x="285" y="289"/>
                  </a:lnTo>
                  <a:lnTo>
                    <a:pt x="279" y="281"/>
                  </a:lnTo>
                  <a:lnTo>
                    <a:pt x="279" y="281"/>
                  </a:lnTo>
                  <a:lnTo>
                    <a:pt x="276" y="278"/>
                  </a:lnTo>
                  <a:lnTo>
                    <a:pt x="274" y="274"/>
                  </a:lnTo>
                  <a:lnTo>
                    <a:pt x="273" y="270"/>
                  </a:lnTo>
                  <a:lnTo>
                    <a:pt x="273" y="268"/>
                  </a:lnTo>
                  <a:lnTo>
                    <a:pt x="273" y="268"/>
                  </a:lnTo>
                  <a:lnTo>
                    <a:pt x="273" y="264"/>
                  </a:lnTo>
                  <a:lnTo>
                    <a:pt x="274" y="260"/>
                  </a:lnTo>
                  <a:lnTo>
                    <a:pt x="273" y="256"/>
                  </a:lnTo>
                  <a:lnTo>
                    <a:pt x="270" y="253"/>
                  </a:lnTo>
                  <a:lnTo>
                    <a:pt x="270" y="253"/>
                  </a:lnTo>
                  <a:lnTo>
                    <a:pt x="264" y="251"/>
                  </a:lnTo>
                  <a:lnTo>
                    <a:pt x="259" y="250"/>
                  </a:lnTo>
                  <a:lnTo>
                    <a:pt x="255" y="251"/>
                  </a:lnTo>
                  <a:lnTo>
                    <a:pt x="252" y="252"/>
                  </a:lnTo>
                  <a:lnTo>
                    <a:pt x="251" y="253"/>
                  </a:lnTo>
                  <a:lnTo>
                    <a:pt x="251" y="253"/>
                  </a:lnTo>
                  <a:lnTo>
                    <a:pt x="249" y="256"/>
                  </a:lnTo>
                  <a:lnTo>
                    <a:pt x="248" y="260"/>
                  </a:lnTo>
                  <a:lnTo>
                    <a:pt x="248" y="263"/>
                  </a:lnTo>
                  <a:lnTo>
                    <a:pt x="249" y="265"/>
                  </a:lnTo>
                  <a:lnTo>
                    <a:pt x="251" y="267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59" y="273"/>
                  </a:lnTo>
                  <a:lnTo>
                    <a:pt x="260" y="275"/>
                  </a:lnTo>
                  <a:lnTo>
                    <a:pt x="260" y="279"/>
                  </a:lnTo>
                  <a:lnTo>
                    <a:pt x="259" y="283"/>
                  </a:lnTo>
                  <a:lnTo>
                    <a:pt x="259" y="283"/>
                  </a:lnTo>
                  <a:lnTo>
                    <a:pt x="257" y="301"/>
                  </a:lnTo>
                  <a:lnTo>
                    <a:pt x="257" y="312"/>
                  </a:lnTo>
                  <a:lnTo>
                    <a:pt x="258" y="322"/>
                  </a:lnTo>
                  <a:lnTo>
                    <a:pt x="258" y="322"/>
                  </a:lnTo>
                  <a:lnTo>
                    <a:pt x="262" y="343"/>
                  </a:lnTo>
                  <a:lnTo>
                    <a:pt x="265" y="356"/>
                  </a:lnTo>
                  <a:lnTo>
                    <a:pt x="265" y="356"/>
                  </a:lnTo>
                  <a:lnTo>
                    <a:pt x="257" y="327"/>
                  </a:lnTo>
                  <a:lnTo>
                    <a:pt x="249" y="304"/>
                  </a:lnTo>
                  <a:lnTo>
                    <a:pt x="245" y="296"/>
                  </a:lnTo>
                  <a:lnTo>
                    <a:pt x="242" y="290"/>
                  </a:lnTo>
                  <a:lnTo>
                    <a:pt x="242" y="290"/>
                  </a:lnTo>
                  <a:lnTo>
                    <a:pt x="234" y="281"/>
                  </a:lnTo>
                  <a:lnTo>
                    <a:pt x="226" y="270"/>
                  </a:lnTo>
                  <a:lnTo>
                    <a:pt x="214" y="251"/>
                  </a:lnTo>
                  <a:lnTo>
                    <a:pt x="214" y="251"/>
                  </a:lnTo>
                  <a:lnTo>
                    <a:pt x="184" y="203"/>
                  </a:lnTo>
                  <a:lnTo>
                    <a:pt x="184" y="203"/>
                  </a:lnTo>
                  <a:close/>
                  <a:moveTo>
                    <a:pt x="426" y="685"/>
                  </a:moveTo>
                  <a:lnTo>
                    <a:pt x="426" y="685"/>
                  </a:lnTo>
                  <a:lnTo>
                    <a:pt x="420" y="711"/>
                  </a:lnTo>
                  <a:lnTo>
                    <a:pt x="417" y="724"/>
                  </a:lnTo>
                  <a:lnTo>
                    <a:pt x="413" y="732"/>
                  </a:lnTo>
                  <a:lnTo>
                    <a:pt x="413" y="732"/>
                  </a:lnTo>
                  <a:lnTo>
                    <a:pt x="410" y="738"/>
                  </a:lnTo>
                  <a:lnTo>
                    <a:pt x="408" y="748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5" y="769"/>
                  </a:lnTo>
                  <a:lnTo>
                    <a:pt x="400" y="780"/>
                  </a:lnTo>
                  <a:lnTo>
                    <a:pt x="391" y="799"/>
                  </a:lnTo>
                  <a:lnTo>
                    <a:pt x="391" y="799"/>
                  </a:lnTo>
                  <a:lnTo>
                    <a:pt x="388" y="783"/>
                  </a:lnTo>
                  <a:lnTo>
                    <a:pt x="386" y="763"/>
                  </a:lnTo>
                  <a:lnTo>
                    <a:pt x="386" y="763"/>
                  </a:lnTo>
                  <a:lnTo>
                    <a:pt x="388" y="755"/>
                  </a:lnTo>
                  <a:lnTo>
                    <a:pt x="392" y="743"/>
                  </a:lnTo>
                  <a:lnTo>
                    <a:pt x="397" y="730"/>
                  </a:lnTo>
                  <a:lnTo>
                    <a:pt x="398" y="724"/>
                  </a:lnTo>
                  <a:lnTo>
                    <a:pt x="400" y="720"/>
                  </a:lnTo>
                  <a:lnTo>
                    <a:pt x="400" y="720"/>
                  </a:lnTo>
                  <a:lnTo>
                    <a:pt x="400" y="710"/>
                  </a:lnTo>
                  <a:lnTo>
                    <a:pt x="402" y="697"/>
                  </a:lnTo>
                  <a:lnTo>
                    <a:pt x="404" y="678"/>
                  </a:lnTo>
                  <a:lnTo>
                    <a:pt x="404" y="678"/>
                  </a:lnTo>
                  <a:lnTo>
                    <a:pt x="404" y="674"/>
                  </a:lnTo>
                  <a:lnTo>
                    <a:pt x="406" y="671"/>
                  </a:lnTo>
                  <a:lnTo>
                    <a:pt x="409" y="668"/>
                  </a:lnTo>
                  <a:lnTo>
                    <a:pt x="416" y="668"/>
                  </a:lnTo>
                  <a:lnTo>
                    <a:pt x="416" y="668"/>
                  </a:lnTo>
                  <a:lnTo>
                    <a:pt x="420" y="670"/>
                  </a:lnTo>
                  <a:lnTo>
                    <a:pt x="424" y="672"/>
                  </a:lnTo>
                  <a:lnTo>
                    <a:pt x="425" y="674"/>
                  </a:lnTo>
                  <a:lnTo>
                    <a:pt x="426" y="676"/>
                  </a:lnTo>
                  <a:lnTo>
                    <a:pt x="427" y="679"/>
                  </a:lnTo>
                  <a:lnTo>
                    <a:pt x="426" y="685"/>
                  </a:lnTo>
                  <a:lnTo>
                    <a:pt x="426" y="685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defRPr/>
              </a:pPr>
              <a:endParaRPr lang="zh-CN" altLang="en-US" sz="101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55"/>
            <p:cNvSpPr>
              <a:spLocks noEditPoints="1"/>
            </p:cNvSpPr>
            <p:nvPr/>
          </p:nvSpPr>
          <p:spPr bwMode="auto">
            <a:xfrm rot="21407145">
              <a:off x="8110610" y="2735167"/>
              <a:ext cx="548994" cy="969690"/>
            </a:xfrm>
            <a:custGeom>
              <a:avLst/>
              <a:gdLst>
                <a:gd name="T0" fmla="*/ 673 w 736"/>
                <a:gd name="T1" fmla="*/ 284 h 1300"/>
                <a:gd name="T2" fmla="*/ 626 w 736"/>
                <a:gd name="T3" fmla="*/ 210 h 1300"/>
                <a:gd name="T4" fmla="*/ 530 w 736"/>
                <a:gd name="T5" fmla="*/ 123 h 1300"/>
                <a:gd name="T6" fmla="*/ 538 w 736"/>
                <a:gd name="T7" fmla="*/ 75 h 1300"/>
                <a:gd name="T8" fmla="*/ 500 w 736"/>
                <a:gd name="T9" fmla="*/ 5 h 1300"/>
                <a:gd name="T10" fmla="*/ 445 w 736"/>
                <a:gd name="T11" fmla="*/ 9 h 1300"/>
                <a:gd name="T12" fmla="*/ 421 w 736"/>
                <a:gd name="T13" fmla="*/ 94 h 1300"/>
                <a:gd name="T14" fmla="*/ 452 w 736"/>
                <a:gd name="T15" fmla="*/ 180 h 1300"/>
                <a:gd name="T16" fmla="*/ 383 w 736"/>
                <a:gd name="T17" fmla="*/ 199 h 1300"/>
                <a:gd name="T18" fmla="*/ 340 w 736"/>
                <a:gd name="T19" fmla="*/ 271 h 1300"/>
                <a:gd name="T20" fmla="*/ 304 w 736"/>
                <a:gd name="T21" fmla="*/ 305 h 1300"/>
                <a:gd name="T22" fmla="*/ 271 w 736"/>
                <a:gd name="T23" fmla="*/ 316 h 1300"/>
                <a:gd name="T24" fmla="*/ 162 w 736"/>
                <a:gd name="T25" fmla="*/ 325 h 1300"/>
                <a:gd name="T26" fmla="*/ 92 w 736"/>
                <a:gd name="T27" fmla="*/ 301 h 1300"/>
                <a:gd name="T28" fmla="*/ 65 w 736"/>
                <a:gd name="T29" fmla="*/ 274 h 1300"/>
                <a:gd name="T30" fmla="*/ 76 w 736"/>
                <a:gd name="T31" fmla="*/ 300 h 1300"/>
                <a:gd name="T32" fmla="*/ 14 w 736"/>
                <a:gd name="T33" fmla="*/ 320 h 1300"/>
                <a:gd name="T34" fmla="*/ 0 w 736"/>
                <a:gd name="T35" fmla="*/ 335 h 1300"/>
                <a:gd name="T36" fmla="*/ 5 w 736"/>
                <a:gd name="T37" fmla="*/ 349 h 1300"/>
                <a:gd name="T38" fmla="*/ 20 w 736"/>
                <a:gd name="T39" fmla="*/ 360 h 1300"/>
                <a:gd name="T40" fmla="*/ 76 w 736"/>
                <a:gd name="T41" fmla="*/ 370 h 1300"/>
                <a:gd name="T42" fmla="*/ 125 w 736"/>
                <a:gd name="T43" fmla="*/ 397 h 1300"/>
                <a:gd name="T44" fmla="*/ 332 w 736"/>
                <a:gd name="T45" fmla="*/ 378 h 1300"/>
                <a:gd name="T46" fmla="*/ 302 w 736"/>
                <a:gd name="T47" fmla="*/ 654 h 1300"/>
                <a:gd name="T48" fmla="*/ 306 w 736"/>
                <a:gd name="T49" fmla="*/ 724 h 1300"/>
                <a:gd name="T50" fmla="*/ 293 w 736"/>
                <a:gd name="T51" fmla="*/ 980 h 1300"/>
                <a:gd name="T52" fmla="*/ 304 w 736"/>
                <a:gd name="T53" fmla="*/ 1120 h 1300"/>
                <a:gd name="T54" fmla="*/ 311 w 736"/>
                <a:gd name="T55" fmla="*/ 1178 h 1300"/>
                <a:gd name="T56" fmla="*/ 281 w 736"/>
                <a:gd name="T57" fmla="*/ 1227 h 1300"/>
                <a:gd name="T58" fmla="*/ 216 w 736"/>
                <a:gd name="T59" fmla="*/ 1250 h 1300"/>
                <a:gd name="T60" fmla="*/ 210 w 736"/>
                <a:gd name="T61" fmla="*/ 1274 h 1300"/>
                <a:gd name="T62" fmla="*/ 334 w 736"/>
                <a:gd name="T63" fmla="*/ 1259 h 1300"/>
                <a:gd name="T64" fmla="*/ 397 w 736"/>
                <a:gd name="T65" fmla="*/ 1261 h 1300"/>
                <a:gd name="T66" fmla="*/ 399 w 736"/>
                <a:gd name="T67" fmla="*/ 1122 h 1300"/>
                <a:gd name="T68" fmla="*/ 393 w 736"/>
                <a:gd name="T69" fmla="*/ 959 h 1300"/>
                <a:gd name="T70" fmla="*/ 437 w 736"/>
                <a:gd name="T71" fmla="*/ 821 h 1300"/>
                <a:gd name="T72" fmla="*/ 482 w 736"/>
                <a:gd name="T73" fmla="*/ 994 h 1300"/>
                <a:gd name="T74" fmla="*/ 497 w 736"/>
                <a:gd name="T75" fmla="*/ 1094 h 1300"/>
                <a:gd name="T76" fmla="*/ 471 w 736"/>
                <a:gd name="T77" fmla="*/ 1152 h 1300"/>
                <a:gd name="T78" fmla="*/ 446 w 736"/>
                <a:gd name="T79" fmla="*/ 1257 h 1300"/>
                <a:gd name="T80" fmla="*/ 427 w 736"/>
                <a:gd name="T81" fmla="*/ 1299 h 1300"/>
                <a:gd name="T82" fmla="*/ 523 w 736"/>
                <a:gd name="T83" fmla="*/ 1281 h 1300"/>
                <a:gd name="T84" fmla="*/ 545 w 736"/>
                <a:gd name="T85" fmla="*/ 1271 h 1300"/>
                <a:gd name="T86" fmla="*/ 555 w 736"/>
                <a:gd name="T87" fmla="*/ 1187 h 1300"/>
                <a:gd name="T88" fmla="*/ 576 w 736"/>
                <a:gd name="T89" fmla="*/ 993 h 1300"/>
                <a:gd name="T90" fmla="*/ 561 w 736"/>
                <a:gd name="T91" fmla="*/ 814 h 1300"/>
                <a:gd name="T92" fmla="*/ 577 w 736"/>
                <a:gd name="T93" fmla="*/ 673 h 1300"/>
                <a:gd name="T94" fmla="*/ 613 w 736"/>
                <a:gd name="T95" fmla="*/ 701 h 1300"/>
                <a:gd name="T96" fmla="*/ 687 w 736"/>
                <a:gd name="T97" fmla="*/ 655 h 1300"/>
                <a:gd name="T98" fmla="*/ 733 w 736"/>
                <a:gd name="T99" fmla="*/ 465 h 1300"/>
                <a:gd name="T100" fmla="*/ 366 w 736"/>
                <a:gd name="T101" fmla="*/ 560 h 1300"/>
                <a:gd name="T102" fmla="*/ 385 w 736"/>
                <a:gd name="T103" fmla="*/ 448 h 1300"/>
                <a:gd name="T104" fmla="*/ 399 w 736"/>
                <a:gd name="T105" fmla="*/ 279 h 1300"/>
                <a:gd name="T106" fmla="*/ 455 w 736"/>
                <a:gd name="T107" fmla="*/ 193 h 1300"/>
                <a:gd name="T108" fmla="*/ 452 w 736"/>
                <a:gd name="T109" fmla="*/ 230 h 1300"/>
                <a:gd name="T110" fmla="*/ 385 w 736"/>
                <a:gd name="T111" fmla="*/ 530 h 1300"/>
                <a:gd name="T112" fmla="*/ 467 w 736"/>
                <a:gd name="T113" fmla="*/ 294 h 1300"/>
                <a:gd name="T114" fmla="*/ 473 w 736"/>
                <a:gd name="T115" fmla="*/ 207 h 1300"/>
                <a:gd name="T116" fmla="*/ 537 w 736"/>
                <a:gd name="T117" fmla="*/ 169 h 1300"/>
                <a:gd name="T118" fmla="*/ 485 w 736"/>
                <a:gd name="T119" fmla="*/ 365 h 1300"/>
                <a:gd name="T120" fmla="*/ 501 w 736"/>
                <a:gd name="T121" fmla="*/ 512 h 1300"/>
                <a:gd name="T122" fmla="*/ 642 w 736"/>
                <a:gd name="T123" fmla="*/ 468 h 1300"/>
                <a:gd name="T124" fmla="*/ 638 w 736"/>
                <a:gd name="T125" fmla="*/ 43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6" h="1300">
                  <a:moveTo>
                    <a:pt x="732" y="424"/>
                  </a:moveTo>
                  <a:lnTo>
                    <a:pt x="732" y="424"/>
                  </a:lnTo>
                  <a:lnTo>
                    <a:pt x="727" y="408"/>
                  </a:lnTo>
                  <a:lnTo>
                    <a:pt x="720" y="389"/>
                  </a:lnTo>
                  <a:lnTo>
                    <a:pt x="713" y="370"/>
                  </a:lnTo>
                  <a:lnTo>
                    <a:pt x="704" y="352"/>
                  </a:lnTo>
                  <a:lnTo>
                    <a:pt x="690" y="323"/>
                  </a:lnTo>
                  <a:lnTo>
                    <a:pt x="684" y="311"/>
                  </a:lnTo>
                  <a:lnTo>
                    <a:pt x="684" y="311"/>
                  </a:lnTo>
                  <a:lnTo>
                    <a:pt x="673" y="284"/>
                  </a:lnTo>
                  <a:lnTo>
                    <a:pt x="667" y="263"/>
                  </a:lnTo>
                  <a:lnTo>
                    <a:pt x="664" y="253"/>
                  </a:lnTo>
                  <a:lnTo>
                    <a:pt x="664" y="247"/>
                  </a:lnTo>
                  <a:lnTo>
                    <a:pt x="664" y="247"/>
                  </a:lnTo>
                  <a:lnTo>
                    <a:pt x="661" y="240"/>
                  </a:lnTo>
                  <a:lnTo>
                    <a:pt x="656" y="233"/>
                  </a:lnTo>
                  <a:lnTo>
                    <a:pt x="649" y="226"/>
                  </a:lnTo>
                  <a:lnTo>
                    <a:pt x="642" y="220"/>
                  </a:lnTo>
                  <a:lnTo>
                    <a:pt x="634" y="214"/>
                  </a:lnTo>
                  <a:lnTo>
                    <a:pt x="626" y="210"/>
                  </a:lnTo>
                  <a:lnTo>
                    <a:pt x="617" y="208"/>
                  </a:lnTo>
                  <a:lnTo>
                    <a:pt x="609" y="207"/>
                  </a:lnTo>
                  <a:lnTo>
                    <a:pt x="609" y="207"/>
                  </a:lnTo>
                  <a:lnTo>
                    <a:pt x="598" y="204"/>
                  </a:lnTo>
                  <a:lnTo>
                    <a:pt x="587" y="199"/>
                  </a:lnTo>
                  <a:lnTo>
                    <a:pt x="568" y="190"/>
                  </a:lnTo>
                  <a:lnTo>
                    <a:pt x="554" y="181"/>
                  </a:lnTo>
                  <a:lnTo>
                    <a:pt x="547" y="178"/>
                  </a:lnTo>
                  <a:lnTo>
                    <a:pt x="527" y="158"/>
                  </a:lnTo>
                  <a:lnTo>
                    <a:pt x="530" y="123"/>
                  </a:lnTo>
                  <a:lnTo>
                    <a:pt x="530" y="123"/>
                  </a:lnTo>
                  <a:lnTo>
                    <a:pt x="533" y="120"/>
                  </a:lnTo>
                  <a:lnTo>
                    <a:pt x="537" y="116"/>
                  </a:lnTo>
                  <a:lnTo>
                    <a:pt x="540" y="109"/>
                  </a:lnTo>
                  <a:lnTo>
                    <a:pt x="543" y="103"/>
                  </a:lnTo>
                  <a:lnTo>
                    <a:pt x="544" y="94"/>
                  </a:lnTo>
                  <a:lnTo>
                    <a:pt x="543" y="90"/>
                  </a:lnTo>
                  <a:lnTo>
                    <a:pt x="542" y="84"/>
                  </a:lnTo>
                  <a:lnTo>
                    <a:pt x="541" y="80"/>
                  </a:lnTo>
                  <a:lnTo>
                    <a:pt x="538" y="75"/>
                  </a:lnTo>
                  <a:lnTo>
                    <a:pt x="538" y="75"/>
                  </a:lnTo>
                  <a:lnTo>
                    <a:pt x="537" y="61"/>
                  </a:lnTo>
                  <a:lnTo>
                    <a:pt x="535" y="49"/>
                  </a:lnTo>
                  <a:lnTo>
                    <a:pt x="531" y="39"/>
                  </a:lnTo>
                  <a:lnTo>
                    <a:pt x="528" y="30"/>
                  </a:lnTo>
                  <a:lnTo>
                    <a:pt x="523" y="23"/>
                  </a:lnTo>
                  <a:lnTo>
                    <a:pt x="517" y="17"/>
                  </a:lnTo>
                  <a:lnTo>
                    <a:pt x="512" y="11"/>
                  </a:lnTo>
                  <a:lnTo>
                    <a:pt x="506" y="8"/>
                  </a:lnTo>
                  <a:lnTo>
                    <a:pt x="500" y="5"/>
                  </a:lnTo>
                  <a:lnTo>
                    <a:pt x="495" y="3"/>
                  </a:lnTo>
                  <a:lnTo>
                    <a:pt x="484" y="1"/>
                  </a:lnTo>
                  <a:lnTo>
                    <a:pt x="478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72" y="0"/>
                  </a:lnTo>
                  <a:lnTo>
                    <a:pt x="466" y="1"/>
                  </a:lnTo>
                  <a:lnTo>
                    <a:pt x="456" y="4"/>
                  </a:lnTo>
                  <a:lnTo>
                    <a:pt x="451" y="6"/>
                  </a:lnTo>
                  <a:lnTo>
                    <a:pt x="445" y="9"/>
                  </a:lnTo>
                  <a:lnTo>
                    <a:pt x="440" y="13"/>
                  </a:lnTo>
                  <a:lnTo>
                    <a:pt x="435" y="20"/>
                  </a:lnTo>
                  <a:lnTo>
                    <a:pt x="430" y="26"/>
                  </a:lnTo>
                  <a:lnTo>
                    <a:pt x="426" y="34"/>
                  </a:lnTo>
                  <a:lnTo>
                    <a:pt x="423" y="44"/>
                  </a:lnTo>
                  <a:lnTo>
                    <a:pt x="421" y="54"/>
                  </a:lnTo>
                  <a:lnTo>
                    <a:pt x="420" y="67"/>
                  </a:lnTo>
                  <a:lnTo>
                    <a:pt x="420" y="82"/>
                  </a:lnTo>
                  <a:lnTo>
                    <a:pt x="420" y="82"/>
                  </a:lnTo>
                  <a:lnTo>
                    <a:pt x="421" y="94"/>
                  </a:lnTo>
                  <a:lnTo>
                    <a:pt x="423" y="105"/>
                  </a:lnTo>
                  <a:lnTo>
                    <a:pt x="425" y="114"/>
                  </a:lnTo>
                  <a:lnTo>
                    <a:pt x="427" y="121"/>
                  </a:lnTo>
                  <a:lnTo>
                    <a:pt x="431" y="131"/>
                  </a:lnTo>
                  <a:lnTo>
                    <a:pt x="434" y="134"/>
                  </a:lnTo>
                  <a:lnTo>
                    <a:pt x="449" y="160"/>
                  </a:lnTo>
                  <a:lnTo>
                    <a:pt x="449" y="160"/>
                  </a:lnTo>
                  <a:lnTo>
                    <a:pt x="450" y="164"/>
                  </a:lnTo>
                  <a:lnTo>
                    <a:pt x="452" y="172"/>
                  </a:lnTo>
                  <a:lnTo>
                    <a:pt x="452" y="180"/>
                  </a:lnTo>
                  <a:lnTo>
                    <a:pt x="451" y="183"/>
                  </a:lnTo>
                  <a:lnTo>
                    <a:pt x="449" y="185"/>
                  </a:lnTo>
                  <a:lnTo>
                    <a:pt x="449" y="185"/>
                  </a:lnTo>
                  <a:lnTo>
                    <a:pt x="422" y="190"/>
                  </a:lnTo>
                  <a:lnTo>
                    <a:pt x="406" y="192"/>
                  </a:lnTo>
                  <a:lnTo>
                    <a:pt x="395" y="193"/>
                  </a:lnTo>
                  <a:lnTo>
                    <a:pt x="395" y="193"/>
                  </a:lnTo>
                  <a:lnTo>
                    <a:pt x="392" y="194"/>
                  </a:lnTo>
                  <a:lnTo>
                    <a:pt x="387" y="196"/>
                  </a:lnTo>
                  <a:lnTo>
                    <a:pt x="383" y="199"/>
                  </a:lnTo>
                  <a:lnTo>
                    <a:pt x="378" y="205"/>
                  </a:lnTo>
                  <a:lnTo>
                    <a:pt x="372" y="210"/>
                  </a:lnTo>
                  <a:lnTo>
                    <a:pt x="368" y="215"/>
                  </a:lnTo>
                  <a:lnTo>
                    <a:pt x="364" y="222"/>
                  </a:lnTo>
                  <a:lnTo>
                    <a:pt x="361" y="228"/>
                  </a:lnTo>
                  <a:lnTo>
                    <a:pt x="361" y="228"/>
                  </a:lnTo>
                  <a:lnTo>
                    <a:pt x="356" y="243"/>
                  </a:lnTo>
                  <a:lnTo>
                    <a:pt x="349" y="259"/>
                  </a:lnTo>
                  <a:lnTo>
                    <a:pt x="344" y="266"/>
                  </a:lnTo>
                  <a:lnTo>
                    <a:pt x="340" y="271"/>
                  </a:lnTo>
                  <a:lnTo>
                    <a:pt x="336" y="276"/>
                  </a:lnTo>
                  <a:lnTo>
                    <a:pt x="331" y="277"/>
                  </a:lnTo>
                  <a:lnTo>
                    <a:pt x="331" y="277"/>
                  </a:lnTo>
                  <a:lnTo>
                    <a:pt x="326" y="279"/>
                  </a:lnTo>
                  <a:lnTo>
                    <a:pt x="321" y="282"/>
                  </a:lnTo>
                  <a:lnTo>
                    <a:pt x="318" y="286"/>
                  </a:lnTo>
                  <a:lnTo>
                    <a:pt x="313" y="291"/>
                  </a:lnTo>
                  <a:lnTo>
                    <a:pt x="308" y="299"/>
                  </a:lnTo>
                  <a:lnTo>
                    <a:pt x="306" y="302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2" y="306"/>
                  </a:lnTo>
                  <a:lnTo>
                    <a:pt x="298" y="308"/>
                  </a:lnTo>
                  <a:lnTo>
                    <a:pt x="293" y="314"/>
                  </a:lnTo>
                  <a:lnTo>
                    <a:pt x="290" y="317"/>
                  </a:lnTo>
                  <a:lnTo>
                    <a:pt x="287" y="318"/>
                  </a:lnTo>
                  <a:lnTo>
                    <a:pt x="282" y="320"/>
                  </a:lnTo>
                  <a:lnTo>
                    <a:pt x="277" y="318"/>
                  </a:lnTo>
                  <a:lnTo>
                    <a:pt x="277" y="318"/>
                  </a:lnTo>
                  <a:lnTo>
                    <a:pt x="271" y="316"/>
                  </a:lnTo>
                  <a:lnTo>
                    <a:pt x="264" y="316"/>
                  </a:lnTo>
                  <a:lnTo>
                    <a:pt x="255" y="316"/>
                  </a:lnTo>
                  <a:lnTo>
                    <a:pt x="247" y="317"/>
                  </a:lnTo>
                  <a:lnTo>
                    <a:pt x="234" y="321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0" y="323"/>
                  </a:lnTo>
                  <a:lnTo>
                    <a:pt x="197" y="325"/>
                  </a:lnTo>
                  <a:lnTo>
                    <a:pt x="181" y="325"/>
                  </a:lnTo>
                  <a:lnTo>
                    <a:pt x="162" y="325"/>
                  </a:lnTo>
                  <a:lnTo>
                    <a:pt x="142" y="323"/>
                  </a:lnTo>
                  <a:lnTo>
                    <a:pt x="118" y="321"/>
                  </a:lnTo>
                  <a:lnTo>
                    <a:pt x="118" y="321"/>
                  </a:lnTo>
                  <a:lnTo>
                    <a:pt x="111" y="320"/>
                  </a:lnTo>
                  <a:lnTo>
                    <a:pt x="107" y="316"/>
                  </a:lnTo>
                  <a:lnTo>
                    <a:pt x="104" y="314"/>
                  </a:lnTo>
                  <a:lnTo>
                    <a:pt x="103" y="312"/>
                  </a:lnTo>
                  <a:lnTo>
                    <a:pt x="103" y="312"/>
                  </a:lnTo>
                  <a:lnTo>
                    <a:pt x="96" y="306"/>
                  </a:lnTo>
                  <a:lnTo>
                    <a:pt x="92" y="301"/>
                  </a:lnTo>
                  <a:lnTo>
                    <a:pt x="92" y="301"/>
                  </a:lnTo>
                  <a:lnTo>
                    <a:pt x="83" y="289"/>
                  </a:lnTo>
                  <a:lnTo>
                    <a:pt x="76" y="280"/>
                  </a:lnTo>
                  <a:lnTo>
                    <a:pt x="73" y="276"/>
                  </a:lnTo>
                  <a:lnTo>
                    <a:pt x="72" y="272"/>
                  </a:lnTo>
                  <a:lnTo>
                    <a:pt x="72" y="272"/>
                  </a:lnTo>
                  <a:lnTo>
                    <a:pt x="69" y="271"/>
                  </a:lnTo>
                  <a:lnTo>
                    <a:pt x="66" y="271"/>
                  </a:lnTo>
                  <a:lnTo>
                    <a:pt x="65" y="272"/>
                  </a:lnTo>
                  <a:lnTo>
                    <a:pt x="65" y="274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5"/>
                  </a:lnTo>
                  <a:lnTo>
                    <a:pt x="67" y="291"/>
                  </a:lnTo>
                  <a:lnTo>
                    <a:pt x="70" y="293"/>
                  </a:lnTo>
                  <a:lnTo>
                    <a:pt x="72" y="296"/>
                  </a:lnTo>
                  <a:lnTo>
                    <a:pt x="72" y="296"/>
                  </a:lnTo>
                  <a:lnTo>
                    <a:pt x="76" y="300"/>
                  </a:lnTo>
                  <a:lnTo>
                    <a:pt x="78" y="306"/>
                  </a:lnTo>
                  <a:lnTo>
                    <a:pt x="79" y="311"/>
                  </a:lnTo>
                  <a:lnTo>
                    <a:pt x="79" y="311"/>
                  </a:lnTo>
                  <a:lnTo>
                    <a:pt x="77" y="312"/>
                  </a:lnTo>
                  <a:lnTo>
                    <a:pt x="70" y="314"/>
                  </a:lnTo>
                  <a:lnTo>
                    <a:pt x="50" y="316"/>
                  </a:lnTo>
                  <a:lnTo>
                    <a:pt x="17" y="316"/>
                  </a:lnTo>
                  <a:lnTo>
                    <a:pt x="17" y="316"/>
                  </a:lnTo>
                  <a:lnTo>
                    <a:pt x="15" y="317"/>
                  </a:lnTo>
                  <a:lnTo>
                    <a:pt x="14" y="320"/>
                  </a:lnTo>
                  <a:lnTo>
                    <a:pt x="14" y="321"/>
                  </a:lnTo>
                  <a:lnTo>
                    <a:pt x="14" y="323"/>
                  </a:lnTo>
                  <a:lnTo>
                    <a:pt x="15" y="325"/>
                  </a:lnTo>
                  <a:lnTo>
                    <a:pt x="16" y="326"/>
                  </a:lnTo>
                  <a:lnTo>
                    <a:pt x="4" y="326"/>
                  </a:lnTo>
                  <a:lnTo>
                    <a:pt x="4" y="326"/>
                  </a:lnTo>
                  <a:lnTo>
                    <a:pt x="3" y="328"/>
                  </a:lnTo>
                  <a:lnTo>
                    <a:pt x="0" y="331"/>
                  </a:lnTo>
                  <a:lnTo>
                    <a:pt x="0" y="334"/>
                  </a:lnTo>
                  <a:lnTo>
                    <a:pt x="0" y="335"/>
                  </a:lnTo>
                  <a:lnTo>
                    <a:pt x="1" y="336"/>
                  </a:lnTo>
                  <a:lnTo>
                    <a:pt x="4" y="337"/>
                  </a:lnTo>
                  <a:lnTo>
                    <a:pt x="4" y="337"/>
                  </a:lnTo>
                  <a:lnTo>
                    <a:pt x="22" y="338"/>
                  </a:lnTo>
                  <a:lnTo>
                    <a:pt x="31" y="338"/>
                  </a:lnTo>
                  <a:lnTo>
                    <a:pt x="8" y="341"/>
                  </a:lnTo>
                  <a:lnTo>
                    <a:pt x="8" y="341"/>
                  </a:lnTo>
                  <a:lnTo>
                    <a:pt x="7" y="343"/>
                  </a:lnTo>
                  <a:lnTo>
                    <a:pt x="5" y="346"/>
                  </a:lnTo>
                  <a:lnTo>
                    <a:pt x="5" y="349"/>
                  </a:lnTo>
                  <a:lnTo>
                    <a:pt x="6" y="351"/>
                  </a:lnTo>
                  <a:lnTo>
                    <a:pt x="7" y="352"/>
                  </a:lnTo>
                  <a:lnTo>
                    <a:pt x="11" y="352"/>
                  </a:lnTo>
                  <a:lnTo>
                    <a:pt x="11" y="352"/>
                  </a:lnTo>
                  <a:lnTo>
                    <a:pt x="37" y="352"/>
                  </a:lnTo>
                  <a:lnTo>
                    <a:pt x="58" y="353"/>
                  </a:lnTo>
                  <a:lnTo>
                    <a:pt x="23" y="355"/>
                  </a:lnTo>
                  <a:lnTo>
                    <a:pt x="23" y="355"/>
                  </a:lnTo>
                  <a:lnTo>
                    <a:pt x="20" y="359"/>
                  </a:lnTo>
                  <a:lnTo>
                    <a:pt x="20" y="360"/>
                  </a:lnTo>
                  <a:lnTo>
                    <a:pt x="20" y="363"/>
                  </a:lnTo>
                  <a:lnTo>
                    <a:pt x="21" y="363"/>
                  </a:lnTo>
                  <a:lnTo>
                    <a:pt x="23" y="364"/>
                  </a:lnTo>
                  <a:lnTo>
                    <a:pt x="23" y="364"/>
                  </a:lnTo>
                  <a:lnTo>
                    <a:pt x="42" y="364"/>
                  </a:lnTo>
                  <a:lnTo>
                    <a:pt x="51" y="365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66" y="369"/>
                  </a:lnTo>
                  <a:lnTo>
                    <a:pt x="76" y="370"/>
                  </a:lnTo>
                  <a:lnTo>
                    <a:pt x="76" y="370"/>
                  </a:lnTo>
                  <a:lnTo>
                    <a:pt x="110" y="370"/>
                  </a:lnTo>
                  <a:lnTo>
                    <a:pt x="110" y="370"/>
                  </a:lnTo>
                  <a:lnTo>
                    <a:pt x="111" y="374"/>
                  </a:lnTo>
                  <a:lnTo>
                    <a:pt x="114" y="384"/>
                  </a:lnTo>
                  <a:lnTo>
                    <a:pt x="116" y="388"/>
                  </a:lnTo>
                  <a:lnTo>
                    <a:pt x="118" y="393"/>
                  </a:lnTo>
                  <a:lnTo>
                    <a:pt x="121" y="396"/>
                  </a:lnTo>
                  <a:lnTo>
                    <a:pt x="123" y="396"/>
                  </a:lnTo>
                  <a:lnTo>
                    <a:pt x="125" y="397"/>
                  </a:lnTo>
                  <a:lnTo>
                    <a:pt x="125" y="397"/>
                  </a:lnTo>
                  <a:lnTo>
                    <a:pt x="149" y="396"/>
                  </a:lnTo>
                  <a:lnTo>
                    <a:pt x="192" y="397"/>
                  </a:lnTo>
                  <a:lnTo>
                    <a:pt x="240" y="396"/>
                  </a:lnTo>
                  <a:lnTo>
                    <a:pt x="262" y="395"/>
                  </a:lnTo>
                  <a:lnTo>
                    <a:pt x="278" y="393"/>
                  </a:lnTo>
                  <a:lnTo>
                    <a:pt x="278" y="393"/>
                  </a:lnTo>
                  <a:lnTo>
                    <a:pt x="302" y="387"/>
                  </a:lnTo>
                  <a:lnTo>
                    <a:pt x="318" y="383"/>
                  </a:lnTo>
                  <a:lnTo>
                    <a:pt x="332" y="378"/>
                  </a:lnTo>
                  <a:lnTo>
                    <a:pt x="332" y="378"/>
                  </a:lnTo>
                  <a:lnTo>
                    <a:pt x="325" y="438"/>
                  </a:lnTo>
                  <a:lnTo>
                    <a:pt x="321" y="482"/>
                  </a:lnTo>
                  <a:lnTo>
                    <a:pt x="319" y="498"/>
                  </a:lnTo>
                  <a:lnTo>
                    <a:pt x="317" y="506"/>
                  </a:lnTo>
                  <a:lnTo>
                    <a:pt x="317" y="506"/>
                  </a:lnTo>
                  <a:lnTo>
                    <a:pt x="315" y="516"/>
                  </a:lnTo>
                  <a:lnTo>
                    <a:pt x="313" y="534"/>
                  </a:lnTo>
                  <a:lnTo>
                    <a:pt x="308" y="584"/>
                  </a:lnTo>
                  <a:lnTo>
                    <a:pt x="302" y="654"/>
                  </a:lnTo>
                  <a:lnTo>
                    <a:pt x="302" y="654"/>
                  </a:lnTo>
                  <a:lnTo>
                    <a:pt x="303" y="656"/>
                  </a:lnTo>
                  <a:lnTo>
                    <a:pt x="306" y="661"/>
                  </a:lnTo>
                  <a:lnTo>
                    <a:pt x="312" y="666"/>
                  </a:lnTo>
                  <a:lnTo>
                    <a:pt x="315" y="669"/>
                  </a:lnTo>
                  <a:lnTo>
                    <a:pt x="320" y="670"/>
                  </a:lnTo>
                  <a:lnTo>
                    <a:pt x="320" y="670"/>
                  </a:lnTo>
                  <a:lnTo>
                    <a:pt x="315" y="684"/>
                  </a:lnTo>
                  <a:lnTo>
                    <a:pt x="311" y="701"/>
                  </a:lnTo>
                  <a:lnTo>
                    <a:pt x="306" y="724"/>
                  </a:lnTo>
                  <a:lnTo>
                    <a:pt x="300" y="754"/>
                  </a:lnTo>
                  <a:lnTo>
                    <a:pt x="297" y="789"/>
                  </a:lnTo>
                  <a:lnTo>
                    <a:pt x="295" y="830"/>
                  </a:lnTo>
                  <a:lnTo>
                    <a:pt x="294" y="851"/>
                  </a:lnTo>
                  <a:lnTo>
                    <a:pt x="295" y="875"/>
                  </a:lnTo>
                  <a:lnTo>
                    <a:pt x="295" y="875"/>
                  </a:lnTo>
                  <a:lnTo>
                    <a:pt x="293" y="901"/>
                  </a:lnTo>
                  <a:lnTo>
                    <a:pt x="293" y="926"/>
                  </a:lnTo>
                  <a:lnTo>
                    <a:pt x="293" y="953"/>
                  </a:lnTo>
                  <a:lnTo>
                    <a:pt x="293" y="980"/>
                  </a:lnTo>
                  <a:lnTo>
                    <a:pt x="295" y="1005"/>
                  </a:lnTo>
                  <a:lnTo>
                    <a:pt x="297" y="1028"/>
                  </a:lnTo>
                  <a:lnTo>
                    <a:pt x="299" y="1051"/>
                  </a:lnTo>
                  <a:lnTo>
                    <a:pt x="304" y="1069"/>
                  </a:lnTo>
                  <a:lnTo>
                    <a:pt x="304" y="1069"/>
                  </a:lnTo>
                  <a:lnTo>
                    <a:pt x="306" y="1085"/>
                  </a:lnTo>
                  <a:lnTo>
                    <a:pt x="307" y="1097"/>
                  </a:lnTo>
                  <a:lnTo>
                    <a:pt x="307" y="1106"/>
                  </a:lnTo>
                  <a:lnTo>
                    <a:pt x="306" y="1112"/>
                  </a:lnTo>
                  <a:lnTo>
                    <a:pt x="304" y="1120"/>
                  </a:lnTo>
                  <a:lnTo>
                    <a:pt x="303" y="1123"/>
                  </a:lnTo>
                  <a:lnTo>
                    <a:pt x="302" y="1126"/>
                  </a:lnTo>
                  <a:lnTo>
                    <a:pt x="302" y="1126"/>
                  </a:lnTo>
                  <a:lnTo>
                    <a:pt x="302" y="1137"/>
                  </a:lnTo>
                  <a:lnTo>
                    <a:pt x="302" y="1152"/>
                  </a:lnTo>
                  <a:lnTo>
                    <a:pt x="303" y="1160"/>
                  </a:lnTo>
                  <a:lnTo>
                    <a:pt x="304" y="1168"/>
                  </a:lnTo>
                  <a:lnTo>
                    <a:pt x="307" y="1173"/>
                  </a:lnTo>
                  <a:lnTo>
                    <a:pt x="309" y="1177"/>
                  </a:lnTo>
                  <a:lnTo>
                    <a:pt x="311" y="1178"/>
                  </a:lnTo>
                  <a:lnTo>
                    <a:pt x="311" y="1178"/>
                  </a:lnTo>
                  <a:lnTo>
                    <a:pt x="306" y="1183"/>
                  </a:lnTo>
                  <a:lnTo>
                    <a:pt x="300" y="1188"/>
                  </a:lnTo>
                  <a:lnTo>
                    <a:pt x="297" y="1195"/>
                  </a:lnTo>
                  <a:lnTo>
                    <a:pt x="294" y="1200"/>
                  </a:lnTo>
                  <a:lnTo>
                    <a:pt x="290" y="1211"/>
                  </a:lnTo>
                  <a:lnTo>
                    <a:pt x="288" y="1215"/>
                  </a:lnTo>
                  <a:lnTo>
                    <a:pt x="288" y="1215"/>
                  </a:lnTo>
                  <a:lnTo>
                    <a:pt x="287" y="1218"/>
                  </a:lnTo>
                  <a:lnTo>
                    <a:pt x="281" y="1227"/>
                  </a:lnTo>
                  <a:lnTo>
                    <a:pt x="278" y="1231"/>
                  </a:lnTo>
                  <a:lnTo>
                    <a:pt x="275" y="1235"/>
                  </a:lnTo>
                  <a:lnTo>
                    <a:pt x="270" y="1238"/>
                  </a:lnTo>
                  <a:lnTo>
                    <a:pt x="266" y="1239"/>
                  </a:lnTo>
                  <a:lnTo>
                    <a:pt x="266" y="1239"/>
                  </a:lnTo>
                  <a:lnTo>
                    <a:pt x="261" y="1241"/>
                  </a:lnTo>
                  <a:lnTo>
                    <a:pt x="253" y="1242"/>
                  </a:lnTo>
                  <a:lnTo>
                    <a:pt x="236" y="1246"/>
                  </a:lnTo>
                  <a:lnTo>
                    <a:pt x="216" y="1250"/>
                  </a:lnTo>
                  <a:lnTo>
                    <a:pt x="216" y="1250"/>
                  </a:lnTo>
                  <a:lnTo>
                    <a:pt x="213" y="1251"/>
                  </a:lnTo>
                  <a:lnTo>
                    <a:pt x="209" y="1254"/>
                  </a:lnTo>
                  <a:lnTo>
                    <a:pt x="207" y="1257"/>
                  </a:lnTo>
                  <a:lnTo>
                    <a:pt x="206" y="1260"/>
                  </a:lnTo>
                  <a:lnTo>
                    <a:pt x="205" y="1264"/>
                  </a:lnTo>
                  <a:lnTo>
                    <a:pt x="204" y="1268"/>
                  </a:lnTo>
                  <a:lnTo>
                    <a:pt x="204" y="1268"/>
                  </a:lnTo>
                  <a:lnTo>
                    <a:pt x="205" y="1269"/>
                  </a:lnTo>
                  <a:lnTo>
                    <a:pt x="206" y="1271"/>
                  </a:lnTo>
                  <a:lnTo>
                    <a:pt x="210" y="1274"/>
                  </a:lnTo>
                  <a:lnTo>
                    <a:pt x="219" y="1275"/>
                  </a:lnTo>
                  <a:lnTo>
                    <a:pt x="230" y="1276"/>
                  </a:lnTo>
                  <a:lnTo>
                    <a:pt x="245" y="1276"/>
                  </a:lnTo>
                  <a:lnTo>
                    <a:pt x="265" y="1275"/>
                  </a:lnTo>
                  <a:lnTo>
                    <a:pt x="289" y="1272"/>
                  </a:lnTo>
                  <a:lnTo>
                    <a:pt x="319" y="1269"/>
                  </a:lnTo>
                  <a:lnTo>
                    <a:pt x="319" y="1269"/>
                  </a:lnTo>
                  <a:lnTo>
                    <a:pt x="325" y="1266"/>
                  </a:lnTo>
                  <a:lnTo>
                    <a:pt x="329" y="1262"/>
                  </a:lnTo>
                  <a:lnTo>
                    <a:pt x="334" y="1259"/>
                  </a:lnTo>
                  <a:lnTo>
                    <a:pt x="334" y="1259"/>
                  </a:lnTo>
                  <a:lnTo>
                    <a:pt x="340" y="1260"/>
                  </a:lnTo>
                  <a:lnTo>
                    <a:pt x="344" y="1262"/>
                  </a:lnTo>
                  <a:lnTo>
                    <a:pt x="347" y="1264"/>
                  </a:lnTo>
                  <a:lnTo>
                    <a:pt x="347" y="1265"/>
                  </a:lnTo>
                  <a:lnTo>
                    <a:pt x="347" y="1265"/>
                  </a:lnTo>
                  <a:lnTo>
                    <a:pt x="350" y="1266"/>
                  </a:lnTo>
                  <a:lnTo>
                    <a:pt x="356" y="1266"/>
                  </a:lnTo>
                  <a:lnTo>
                    <a:pt x="377" y="1265"/>
                  </a:lnTo>
                  <a:lnTo>
                    <a:pt x="397" y="1261"/>
                  </a:lnTo>
                  <a:lnTo>
                    <a:pt x="405" y="1259"/>
                  </a:lnTo>
                  <a:lnTo>
                    <a:pt x="409" y="1258"/>
                  </a:lnTo>
                  <a:lnTo>
                    <a:pt x="409" y="1258"/>
                  </a:lnTo>
                  <a:lnTo>
                    <a:pt x="408" y="1245"/>
                  </a:lnTo>
                  <a:lnTo>
                    <a:pt x="408" y="1237"/>
                  </a:lnTo>
                  <a:lnTo>
                    <a:pt x="408" y="1237"/>
                  </a:lnTo>
                  <a:lnTo>
                    <a:pt x="406" y="1189"/>
                  </a:lnTo>
                  <a:lnTo>
                    <a:pt x="404" y="1151"/>
                  </a:lnTo>
                  <a:lnTo>
                    <a:pt x="401" y="1135"/>
                  </a:lnTo>
                  <a:lnTo>
                    <a:pt x="399" y="1122"/>
                  </a:lnTo>
                  <a:lnTo>
                    <a:pt x="399" y="1122"/>
                  </a:lnTo>
                  <a:lnTo>
                    <a:pt x="397" y="1109"/>
                  </a:lnTo>
                  <a:lnTo>
                    <a:pt x="397" y="1090"/>
                  </a:lnTo>
                  <a:lnTo>
                    <a:pt x="398" y="1042"/>
                  </a:lnTo>
                  <a:lnTo>
                    <a:pt x="398" y="1018"/>
                  </a:lnTo>
                  <a:lnTo>
                    <a:pt x="398" y="994"/>
                  </a:lnTo>
                  <a:lnTo>
                    <a:pt x="396" y="974"/>
                  </a:lnTo>
                  <a:lnTo>
                    <a:pt x="395" y="965"/>
                  </a:lnTo>
                  <a:lnTo>
                    <a:pt x="393" y="959"/>
                  </a:lnTo>
                  <a:lnTo>
                    <a:pt x="393" y="959"/>
                  </a:lnTo>
                  <a:lnTo>
                    <a:pt x="395" y="956"/>
                  </a:lnTo>
                  <a:lnTo>
                    <a:pt x="397" y="954"/>
                  </a:lnTo>
                  <a:lnTo>
                    <a:pt x="400" y="948"/>
                  </a:lnTo>
                  <a:lnTo>
                    <a:pt x="404" y="939"/>
                  </a:lnTo>
                  <a:lnTo>
                    <a:pt x="406" y="931"/>
                  </a:lnTo>
                  <a:lnTo>
                    <a:pt x="408" y="915"/>
                  </a:lnTo>
                  <a:lnTo>
                    <a:pt x="409" y="907"/>
                  </a:lnTo>
                  <a:lnTo>
                    <a:pt x="437" y="821"/>
                  </a:lnTo>
                  <a:lnTo>
                    <a:pt x="437" y="821"/>
                  </a:lnTo>
                  <a:lnTo>
                    <a:pt x="437" y="821"/>
                  </a:lnTo>
                  <a:lnTo>
                    <a:pt x="439" y="821"/>
                  </a:lnTo>
                  <a:lnTo>
                    <a:pt x="442" y="822"/>
                  </a:lnTo>
                  <a:lnTo>
                    <a:pt x="445" y="828"/>
                  </a:lnTo>
                  <a:lnTo>
                    <a:pt x="450" y="835"/>
                  </a:lnTo>
                  <a:lnTo>
                    <a:pt x="455" y="849"/>
                  </a:lnTo>
                  <a:lnTo>
                    <a:pt x="460" y="868"/>
                  </a:lnTo>
                  <a:lnTo>
                    <a:pt x="466" y="895"/>
                  </a:lnTo>
                  <a:lnTo>
                    <a:pt x="466" y="895"/>
                  </a:lnTo>
                  <a:lnTo>
                    <a:pt x="474" y="950"/>
                  </a:lnTo>
                  <a:lnTo>
                    <a:pt x="482" y="994"/>
                  </a:lnTo>
                  <a:lnTo>
                    <a:pt x="486" y="1012"/>
                  </a:lnTo>
                  <a:lnTo>
                    <a:pt x="490" y="1029"/>
                  </a:lnTo>
                  <a:lnTo>
                    <a:pt x="495" y="1046"/>
                  </a:lnTo>
                  <a:lnTo>
                    <a:pt x="501" y="1059"/>
                  </a:lnTo>
                  <a:lnTo>
                    <a:pt x="501" y="1059"/>
                  </a:lnTo>
                  <a:lnTo>
                    <a:pt x="502" y="1068"/>
                  </a:lnTo>
                  <a:lnTo>
                    <a:pt x="502" y="1075"/>
                  </a:lnTo>
                  <a:lnTo>
                    <a:pt x="501" y="1081"/>
                  </a:lnTo>
                  <a:lnTo>
                    <a:pt x="500" y="1086"/>
                  </a:lnTo>
                  <a:lnTo>
                    <a:pt x="497" y="1094"/>
                  </a:lnTo>
                  <a:lnTo>
                    <a:pt x="496" y="1097"/>
                  </a:lnTo>
                  <a:lnTo>
                    <a:pt x="496" y="1097"/>
                  </a:lnTo>
                  <a:lnTo>
                    <a:pt x="492" y="1101"/>
                  </a:lnTo>
                  <a:lnTo>
                    <a:pt x="482" y="1114"/>
                  </a:lnTo>
                  <a:lnTo>
                    <a:pt x="478" y="1123"/>
                  </a:lnTo>
                  <a:lnTo>
                    <a:pt x="473" y="1133"/>
                  </a:lnTo>
                  <a:lnTo>
                    <a:pt x="471" y="1142"/>
                  </a:lnTo>
                  <a:lnTo>
                    <a:pt x="470" y="1146"/>
                  </a:lnTo>
                  <a:lnTo>
                    <a:pt x="471" y="1152"/>
                  </a:lnTo>
                  <a:lnTo>
                    <a:pt x="471" y="1152"/>
                  </a:lnTo>
                  <a:lnTo>
                    <a:pt x="471" y="1163"/>
                  </a:lnTo>
                  <a:lnTo>
                    <a:pt x="470" y="1175"/>
                  </a:lnTo>
                  <a:lnTo>
                    <a:pt x="467" y="1200"/>
                  </a:lnTo>
                  <a:lnTo>
                    <a:pt x="463" y="1221"/>
                  </a:lnTo>
                  <a:lnTo>
                    <a:pt x="462" y="1229"/>
                  </a:lnTo>
                  <a:lnTo>
                    <a:pt x="462" y="1229"/>
                  </a:lnTo>
                  <a:lnTo>
                    <a:pt x="459" y="1233"/>
                  </a:lnTo>
                  <a:lnTo>
                    <a:pt x="454" y="1244"/>
                  </a:lnTo>
                  <a:lnTo>
                    <a:pt x="451" y="1251"/>
                  </a:lnTo>
                  <a:lnTo>
                    <a:pt x="446" y="1257"/>
                  </a:lnTo>
                  <a:lnTo>
                    <a:pt x="442" y="1262"/>
                  </a:lnTo>
                  <a:lnTo>
                    <a:pt x="437" y="1266"/>
                  </a:lnTo>
                  <a:lnTo>
                    <a:pt x="437" y="1266"/>
                  </a:lnTo>
                  <a:lnTo>
                    <a:pt x="431" y="1270"/>
                  </a:lnTo>
                  <a:lnTo>
                    <a:pt x="427" y="1274"/>
                  </a:lnTo>
                  <a:lnTo>
                    <a:pt x="425" y="1281"/>
                  </a:lnTo>
                  <a:lnTo>
                    <a:pt x="423" y="1286"/>
                  </a:lnTo>
                  <a:lnTo>
                    <a:pt x="423" y="1291"/>
                  </a:lnTo>
                  <a:lnTo>
                    <a:pt x="424" y="1296"/>
                  </a:lnTo>
                  <a:lnTo>
                    <a:pt x="427" y="1299"/>
                  </a:lnTo>
                  <a:lnTo>
                    <a:pt x="429" y="1300"/>
                  </a:lnTo>
                  <a:lnTo>
                    <a:pt x="433" y="1300"/>
                  </a:lnTo>
                  <a:lnTo>
                    <a:pt x="433" y="1300"/>
                  </a:lnTo>
                  <a:lnTo>
                    <a:pt x="450" y="1299"/>
                  </a:lnTo>
                  <a:lnTo>
                    <a:pt x="475" y="1296"/>
                  </a:lnTo>
                  <a:lnTo>
                    <a:pt x="489" y="1293"/>
                  </a:lnTo>
                  <a:lnTo>
                    <a:pt x="502" y="1289"/>
                  </a:lnTo>
                  <a:lnTo>
                    <a:pt x="514" y="1285"/>
                  </a:lnTo>
                  <a:lnTo>
                    <a:pt x="523" y="1281"/>
                  </a:lnTo>
                  <a:lnTo>
                    <a:pt x="523" y="1281"/>
                  </a:lnTo>
                  <a:lnTo>
                    <a:pt x="524" y="1277"/>
                  </a:lnTo>
                  <a:lnTo>
                    <a:pt x="526" y="1274"/>
                  </a:lnTo>
                  <a:lnTo>
                    <a:pt x="528" y="1273"/>
                  </a:lnTo>
                  <a:lnTo>
                    <a:pt x="531" y="1272"/>
                  </a:lnTo>
                  <a:lnTo>
                    <a:pt x="537" y="1272"/>
                  </a:lnTo>
                  <a:lnTo>
                    <a:pt x="540" y="1273"/>
                  </a:lnTo>
                  <a:lnTo>
                    <a:pt x="540" y="1273"/>
                  </a:lnTo>
                  <a:lnTo>
                    <a:pt x="541" y="1273"/>
                  </a:lnTo>
                  <a:lnTo>
                    <a:pt x="543" y="1272"/>
                  </a:lnTo>
                  <a:lnTo>
                    <a:pt x="545" y="1271"/>
                  </a:lnTo>
                  <a:lnTo>
                    <a:pt x="546" y="1269"/>
                  </a:lnTo>
                  <a:lnTo>
                    <a:pt x="547" y="1267"/>
                  </a:lnTo>
                  <a:lnTo>
                    <a:pt x="547" y="1264"/>
                  </a:lnTo>
                  <a:lnTo>
                    <a:pt x="547" y="1264"/>
                  </a:lnTo>
                  <a:lnTo>
                    <a:pt x="546" y="1241"/>
                  </a:lnTo>
                  <a:lnTo>
                    <a:pt x="546" y="1227"/>
                  </a:lnTo>
                  <a:lnTo>
                    <a:pt x="547" y="1214"/>
                  </a:lnTo>
                  <a:lnTo>
                    <a:pt x="547" y="1214"/>
                  </a:lnTo>
                  <a:lnTo>
                    <a:pt x="551" y="1203"/>
                  </a:lnTo>
                  <a:lnTo>
                    <a:pt x="555" y="1187"/>
                  </a:lnTo>
                  <a:lnTo>
                    <a:pt x="561" y="1165"/>
                  </a:lnTo>
                  <a:lnTo>
                    <a:pt x="568" y="1137"/>
                  </a:lnTo>
                  <a:lnTo>
                    <a:pt x="573" y="1106"/>
                  </a:lnTo>
                  <a:lnTo>
                    <a:pt x="575" y="1088"/>
                  </a:lnTo>
                  <a:lnTo>
                    <a:pt x="577" y="1070"/>
                  </a:lnTo>
                  <a:lnTo>
                    <a:pt x="579" y="1052"/>
                  </a:lnTo>
                  <a:lnTo>
                    <a:pt x="579" y="1033"/>
                  </a:lnTo>
                  <a:lnTo>
                    <a:pt x="579" y="1012"/>
                  </a:lnTo>
                  <a:lnTo>
                    <a:pt x="576" y="993"/>
                  </a:lnTo>
                  <a:lnTo>
                    <a:pt x="576" y="993"/>
                  </a:lnTo>
                  <a:lnTo>
                    <a:pt x="576" y="985"/>
                  </a:lnTo>
                  <a:lnTo>
                    <a:pt x="576" y="968"/>
                  </a:lnTo>
                  <a:lnTo>
                    <a:pt x="574" y="948"/>
                  </a:lnTo>
                  <a:lnTo>
                    <a:pt x="572" y="937"/>
                  </a:lnTo>
                  <a:lnTo>
                    <a:pt x="570" y="928"/>
                  </a:lnTo>
                  <a:lnTo>
                    <a:pt x="570" y="928"/>
                  </a:lnTo>
                  <a:lnTo>
                    <a:pt x="567" y="916"/>
                  </a:lnTo>
                  <a:lnTo>
                    <a:pt x="565" y="898"/>
                  </a:lnTo>
                  <a:lnTo>
                    <a:pt x="562" y="853"/>
                  </a:lnTo>
                  <a:lnTo>
                    <a:pt x="561" y="814"/>
                  </a:lnTo>
                  <a:lnTo>
                    <a:pt x="561" y="796"/>
                  </a:lnTo>
                  <a:lnTo>
                    <a:pt x="561" y="796"/>
                  </a:lnTo>
                  <a:lnTo>
                    <a:pt x="567" y="754"/>
                  </a:lnTo>
                  <a:lnTo>
                    <a:pt x="571" y="723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5" y="699"/>
                  </a:lnTo>
                  <a:lnTo>
                    <a:pt x="576" y="687"/>
                  </a:lnTo>
                  <a:lnTo>
                    <a:pt x="577" y="673"/>
                  </a:lnTo>
                  <a:lnTo>
                    <a:pt x="577" y="673"/>
                  </a:lnTo>
                  <a:lnTo>
                    <a:pt x="585" y="676"/>
                  </a:lnTo>
                  <a:lnTo>
                    <a:pt x="590" y="680"/>
                  </a:lnTo>
                  <a:lnTo>
                    <a:pt x="595" y="684"/>
                  </a:lnTo>
                  <a:lnTo>
                    <a:pt x="595" y="684"/>
                  </a:lnTo>
                  <a:lnTo>
                    <a:pt x="596" y="686"/>
                  </a:lnTo>
                  <a:lnTo>
                    <a:pt x="598" y="690"/>
                  </a:lnTo>
                  <a:lnTo>
                    <a:pt x="601" y="695"/>
                  </a:lnTo>
                  <a:lnTo>
                    <a:pt x="604" y="698"/>
                  </a:lnTo>
                  <a:lnTo>
                    <a:pt x="609" y="700"/>
                  </a:lnTo>
                  <a:lnTo>
                    <a:pt x="613" y="701"/>
                  </a:lnTo>
                  <a:lnTo>
                    <a:pt x="619" y="702"/>
                  </a:lnTo>
                  <a:lnTo>
                    <a:pt x="627" y="702"/>
                  </a:lnTo>
                  <a:lnTo>
                    <a:pt x="637" y="702"/>
                  </a:lnTo>
                  <a:lnTo>
                    <a:pt x="647" y="700"/>
                  </a:lnTo>
                  <a:lnTo>
                    <a:pt x="660" y="698"/>
                  </a:lnTo>
                  <a:lnTo>
                    <a:pt x="675" y="693"/>
                  </a:lnTo>
                  <a:lnTo>
                    <a:pt x="692" y="688"/>
                  </a:lnTo>
                  <a:lnTo>
                    <a:pt x="692" y="688"/>
                  </a:lnTo>
                  <a:lnTo>
                    <a:pt x="690" y="672"/>
                  </a:lnTo>
                  <a:lnTo>
                    <a:pt x="687" y="655"/>
                  </a:lnTo>
                  <a:lnTo>
                    <a:pt x="679" y="616"/>
                  </a:lnTo>
                  <a:lnTo>
                    <a:pt x="671" y="584"/>
                  </a:lnTo>
                  <a:lnTo>
                    <a:pt x="668" y="571"/>
                  </a:lnTo>
                  <a:lnTo>
                    <a:pt x="668" y="571"/>
                  </a:lnTo>
                  <a:lnTo>
                    <a:pt x="701" y="520"/>
                  </a:lnTo>
                  <a:lnTo>
                    <a:pt x="723" y="485"/>
                  </a:lnTo>
                  <a:lnTo>
                    <a:pt x="731" y="472"/>
                  </a:lnTo>
                  <a:lnTo>
                    <a:pt x="732" y="468"/>
                  </a:lnTo>
                  <a:lnTo>
                    <a:pt x="733" y="465"/>
                  </a:lnTo>
                  <a:lnTo>
                    <a:pt x="733" y="465"/>
                  </a:lnTo>
                  <a:lnTo>
                    <a:pt x="733" y="463"/>
                  </a:lnTo>
                  <a:lnTo>
                    <a:pt x="733" y="461"/>
                  </a:lnTo>
                  <a:lnTo>
                    <a:pt x="735" y="457"/>
                  </a:lnTo>
                  <a:lnTo>
                    <a:pt x="736" y="453"/>
                  </a:lnTo>
                  <a:lnTo>
                    <a:pt x="735" y="446"/>
                  </a:lnTo>
                  <a:lnTo>
                    <a:pt x="734" y="437"/>
                  </a:lnTo>
                  <a:lnTo>
                    <a:pt x="732" y="424"/>
                  </a:lnTo>
                  <a:lnTo>
                    <a:pt x="732" y="424"/>
                  </a:lnTo>
                  <a:close/>
                  <a:moveTo>
                    <a:pt x="366" y="560"/>
                  </a:moveTo>
                  <a:lnTo>
                    <a:pt x="366" y="560"/>
                  </a:lnTo>
                  <a:lnTo>
                    <a:pt x="367" y="527"/>
                  </a:lnTo>
                  <a:lnTo>
                    <a:pt x="370" y="502"/>
                  </a:lnTo>
                  <a:lnTo>
                    <a:pt x="371" y="494"/>
                  </a:lnTo>
                  <a:lnTo>
                    <a:pt x="372" y="490"/>
                  </a:lnTo>
                  <a:lnTo>
                    <a:pt x="373" y="489"/>
                  </a:lnTo>
                  <a:lnTo>
                    <a:pt x="373" y="489"/>
                  </a:lnTo>
                  <a:lnTo>
                    <a:pt x="377" y="486"/>
                  </a:lnTo>
                  <a:lnTo>
                    <a:pt x="379" y="481"/>
                  </a:lnTo>
                  <a:lnTo>
                    <a:pt x="383" y="466"/>
                  </a:lnTo>
                  <a:lnTo>
                    <a:pt x="385" y="448"/>
                  </a:lnTo>
                  <a:lnTo>
                    <a:pt x="386" y="432"/>
                  </a:lnTo>
                  <a:lnTo>
                    <a:pt x="386" y="432"/>
                  </a:lnTo>
                  <a:lnTo>
                    <a:pt x="386" y="373"/>
                  </a:lnTo>
                  <a:lnTo>
                    <a:pt x="387" y="335"/>
                  </a:lnTo>
                  <a:lnTo>
                    <a:pt x="388" y="317"/>
                  </a:lnTo>
                  <a:lnTo>
                    <a:pt x="390" y="305"/>
                  </a:lnTo>
                  <a:lnTo>
                    <a:pt x="390" y="305"/>
                  </a:lnTo>
                  <a:lnTo>
                    <a:pt x="391" y="298"/>
                  </a:lnTo>
                  <a:lnTo>
                    <a:pt x="393" y="292"/>
                  </a:lnTo>
                  <a:lnTo>
                    <a:pt x="399" y="279"/>
                  </a:lnTo>
                  <a:lnTo>
                    <a:pt x="407" y="265"/>
                  </a:lnTo>
                  <a:lnTo>
                    <a:pt x="415" y="252"/>
                  </a:lnTo>
                  <a:lnTo>
                    <a:pt x="431" y="228"/>
                  </a:lnTo>
                  <a:lnTo>
                    <a:pt x="437" y="220"/>
                  </a:lnTo>
                  <a:lnTo>
                    <a:pt x="440" y="215"/>
                  </a:lnTo>
                  <a:lnTo>
                    <a:pt x="440" y="215"/>
                  </a:lnTo>
                  <a:lnTo>
                    <a:pt x="445" y="186"/>
                  </a:lnTo>
                  <a:lnTo>
                    <a:pt x="452" y="185"/>
                  </a:lnTo>
                  <a:lnTo>
                    <a:pt x="452" y="185"/>
                  </a:lnTo>
                  <a:lnTo>
                    <a:pt x="455" y="193"/>
                  </a:lnTo>
                  <a:lnTo>
                    <a:pt x="459" y="200"/>
                  </a:lnTo>
                  <a:lnTo>
                    <a:pt x="464" y="206"/>
                  </a:lnTo>
                  <a:lnTo>
                    <a:pt x="463" y="206"/>
                  </a:lnTo>
                  <a:lnTo>
                    <a:pt x="463" y="206"/>
                  </a:lnTo>
                  <a:lnTo>
                    <a:pt x="457" y="211"/>
                  </a:lnTo>
                  <a:lnTo>
                    <a:pt x="454" y="215"/>
                  </a:lnTo>
                  <a:lnTo>
                    <a:pt x="453" y="219"/>
                  </a:lnTo>
                  <a:lnTo>
                    <a:pt x="453" y="222"/>
                  </a:lnTo>
                  <a:lnTo>
                    <a:pt x="453" y="227"/>
                  </a:lnTo>
                  <a:lnTo>
                    <a:pt x="452" y="230"/>
                  </a:lnTo>
                  <a:lnTo>
                    <a:pt x="450" y="234"/>
                  </a:lnTo>
                  <a:lnTo>
                    <a:pt x="450" y="234"/>
                  </a:lnTo>
                  <a:lnTo>
                    <a:pt x="446" y="239"/>
                  </a:lnTo>
                  <a:lnTo>
                    <a:pt x="443" y="244"/>
                  </a:lnTo>
                  <a:lnTo>
                    <a:pt x="437" y="260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2" y="325"/>
                  </a:lnTo>
                  <a:lnTo>
                    <a:pt x="407" y="410"/>
                  </a:lnTo>
                  <a:lnTo>
                    <a:pt x="385" y="530"/>
                  </a:lnTo>
                  <a:lnTo>
                    <a:pt x="400" y="559"/>
                  </a:lnTo>
                  <a:lnTo>
                    <a:pt x="366" y="560"/>
                  </a:lnTo>
                  <a:close/>
                  <a:moveTo>
                    <a:pt x="412" y="559"/>
                  </a:moveTo>
                  <a:lnTo>
                    <a:pt x="433" y="540"/>
                  </a:lnTo>
                  <a:lnTo>
                    <a:pt x="433" y="540"/>
                  </a:lnTo>
                  <a:lnTo>
                    <a:pt x="438" y="491"/>
                  </a:lnTo>
                  <a:lnTo>
                    <a:pt x="444" y="444"/>
                  </a:lnTo>
                  <a:lnTo>
                    <a:pt x="452" y="393"/>
                  </a:lnTo>
                  <a:lnTo>
                    <a:pt x="452" y="393"/>
                  </a:lnTo>
                  <a:lnTo>
                    <a:pt x="467" y="294"/>
                  </a:lnTo>
                  <a:lnTo>
                    <a:pt x="472" y="255"/>
                  </a:lnTo>
                  <a:lnTo>
                    <a:pt x="474" y="235"/>
                  </a:lnTo>
                  <a:lnTo>
                    <a:pt x="474" y="235"/>
                  </a:lnTo>
                  <a:lnTo>
                    <a:pt x="477" y="234"/>
                  </a:lnTo>
                  <a:lnTo>
                    <a:pt x="478" y="233"/>
                  </a:lnTo>
                  <a:lnTo>
                    <a:pt x="479" y="229"/>
                  </a:lnTo>
                  <a:lnTo>
                    <a:pt x="479" y="225"/>
                  </a:lnTo>
                  <a:lnTo>
                    <a:pt x="478" y="221"/>
                  </a:lnTo>
                  <a:lnTo>
                    <a:pt x="474" y="211"/>
                  </a:lnTo>
                  <a:lnTo>
                    <a:pt x="473" y="207"/>
                  </a:lnTo>
                  <a:lnTo>
                    <a:pt x="471" y="207"/>
                  </a:lnTo>
                  <a:lnTo>
                    <a:pt x="471" y="207"/>
                  </a:lnTo>
                  <a:lnTo>
                    <a:pt x="478" y="202"/>
                  </a:lnTo>
                  <a:lnTo>
                    <a:pt x="486" y="196"/>
                  </a:lnTo>
                  <a:lnTo>
                    <a:pt x="504" y="181"/>
                  </a:lnTo>
                  <a:lnTo>
                    <a:pt x="526" y="162"/>
                  </a:lnTo>
                  <a:lnTo>
                    <a:pt x="526" y="162"/>
                  </a:lnTo>
                  <a:lnTo>
                    <a:pt x="531" y="164"/>
                  </a:lnTo>
                  <a:lnTo>
                    <a:pt x="535" y="167"/>
                  </a:lnTo>
                  <a:lnTo>
                    <a:pt x="537" y="169"/>
                  </a:lnTo>
                  <a:lnTo>
                    <a:pt x="537" y="169"/>
                  </a:lnTo>
                  <a:lnTo>
                    <a:pt x="529" y="195"/>
                  </a:lnTo>
                  <a:lnTo>
                    <a:pt x="511" y="249"/>
                  </a:lnTo>
                  <a:lnTo>
                    <a:pt x="501" y="279"/>
                  </a:lnTo>
                  <a:lnTo>
                    <a:pt x="494" y="308"/>
                  </a:lnTo>
                  <a:lnTo>
                    <a:pt x="487" y="332"/>
                  </a:lnTo>
                  <a:lnTo>
                    <a:pt x="486" y="343"/>
                  </a:lnTo>
                  <a:lnTo>
                    <a:pt x="486" y="351"/>
                  </a:lnTo>
                  <a:lnTo>
                    <a:pt x="486" y="351"/>
                  </a:lnTo>
                  <a:lnTo>
                    <a:pt x="485" y="365"/>
                  </a:lnTo>
                  <a:lnTo>
                    <a:pt x="484" y="382"/>
                  </a:lnTo>
                  <a:lnTo>
                    <a:pt x="481" y="422"/>
                  </a:lnTo>
                  <a:lnTo>
                    <a:pt x="480" y="442"/>
                  </a:lnTo>
                  <a:lnTo>
                    <a:pt x="482" y="462"/>
                  </a:lnTo>
                  <a:lnTo>
                    <a:pt x="483" y="472"/>
                  </a:lnTo>
                  <a:lnTo>
                    <a:pt x="485" y="481"/>
                  </a:lnTo>
                  <a:lnTo>
                    <a:pt x="488" y="489"/>
                  </a:lnTo>
                  <a:lnTo>
                    <a:pt x="492" y="498"/>
                  </a:lnTo>
                  <a:lnTo>
                    <a:pt x="492" y="498"/>
                  </a:lnTo>
                  <a:lnTo>
                    <a:pt x="501" y="512"/>
                  </a:lnTo>
                  <a:lnTo>
                    <a:pt x="510" y="524"/>
                  </a:lnTo>
                  <a:lnTo>
                    <a:pt x="518" y="534"/>
                  </a:lnTo>
                  <a:lnTo>
                    <a:pt x="526" y="543"/>
                  </a:lnTo>
                  <a:lnTo>
                    <a:pt x="538" y="554"/>
                  </a:lnTo>
                  <a:lnTo>
                    <a:pt x="542" y="557"/>
                  </a:lnTo>
                  <a:lnTo>
                    <a:pt x="412" y="559"/>
                  </a:lnTo>
                  <a:close/>
                  <a:moveTo>
                    <a:pt x="649" y="454"/>
                  </a:moveTo>
                  <a:lnTo>
                    <a:pt x="649" y="454"/>
                  </a:lnTo>
                  <a:lnTo>
                    <a:pt x="645" y="462"/>
                  </a:lnTo>
                  <a:lnTo>
                    <a:pt x="642" y="468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7" y="467"/>
                  </a:lnTo>
                  <a:lnTo>
                    <a:pt x="634" y="454"/>
                  </a:lnTo>
                  <a:lnTo>
                    <a:pt x="633" y="446"/>
                  </a:lnTo>
                  <a:lnTo>
                    <a:pt x="632" y="439"/>
                  </a:lnTo>
                  <a:lnTo>
                    <a:pt x="632" y="432"/>
                  </a:lnTo>
                  <a:lnTo>
                    <a:pt x="634" y="428"/>
                  </a:lnTo>
                  <a:lnTo>
                    <a:pt x="634" y="428"/>
                  </a:lnTo>
                  <a:lnTo>
                    <a:pt x="638" y="430"/>
                  </a:lnTo>
                  <a:lnTo>
                    <a:pt x="644" y="437"/>
                  </a:lnTo>
                  <a:lnTo>
                    <a:pt x="646" y="441"/>
                  </a:lnTo>
                  <a:lnTo>
                    <a:pt x="649" y="445"/>
                  </a:lnTo>
                  <a:lnTo>
                    <a:pt x="650" y="449"/>
                  </a:lnTo>
                  <a:lnTo>
                    <a:pt x="649" y="454"/>
                  </a:lnTo>
                  <a:lnTo>
                    <a:pt x="649" y="454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defRPr/>
              </a:pPr>
              <a:endParaRPr lang="zh-CN" altLang="en-US" sz="101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3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接下來我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3678804" y="4240128"/>
            <a:ext cx="2132834" cy="1015419"/>
            <a:chOff x="5022025" y="4220590"/>
            <a:chExt cx="2190756" cy="1042994"/>
          </a:xfrm>
          <a:solidFill>
            <a:sysClr val="window" lastClr="FFFFFF">
              <a:lumMod val="85000"/>
            </a:sysClr>
          </a:solidFill>
        </p:grpSpPr>
        <p:grpSp>
          <p:nvGrpSpPr>
            <p:cNvPr id="154" name="Group 4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58" name="Block Arc 8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9" name="Rectangle 9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55" name="Group 5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156" name="Block Arc 6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7" name="Rectangle 7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60" name="Group 10"/>
          <p:cNvGrpSpPr/>
          <p:nvPr/>
        </p:nvGrpSpPr>
        <p:grpSpPr>
          <a:xfrm>
            <a:off x="8786036" y="3394920"/>
            <a:ext cx="1254541" cy="1137272"/>
            <a:chOff x="9019242" y="3239883"/>
            <a:chExt cx="1288611" cy="1168157"/>
          </a:xfrm>
          <a:solidFill>
            <a:sysClr val="window" lastClr="FFFFFF">
              <a:lumMod val="85000"/>
            </a:sysClr>
          </a:solidFill>
        </p:grpSpPr>
        <p:sp>
          <p:nvSpPr>
            <p:cNvPr id="161" name="Chevron 11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2" name="Group 12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163" name="Block Arc 13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4" name="Rectangle 14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5" name="Rectangle 15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67" name="Group 17"/>
          <p:cNvGrpSpPr/>
          <p:nvPr/>
        </p:nvGrpSpPr>
        <p:grpSpPr>
          <a:xfrm>
            <a:off x="5296150" y="3774593"/>
            <a:ext cx="999790" cy="1465325"/>
            <a:chOff x="5434580" y="3629868"/>
            <a:chExt cx="1026941" cy="1505118"/>
          </a:xfrm>
          <a:solidFill>
            <a:sysClr val="window" lastClr="FFFFFF">
              <a:lumMod val="85000"/>
            </a:sysClr>
          </a:solidFill>
        </p:grpSpPr>
        <p:sp>
          <p:nvSpPr>
            <p:cNvPr id="168" name="Block Arc 18"/>
            <p:cNvSpPr/>
            <p:nvPr/>
          </p:nvSpPr>
          <p:spPr>
            <a:xfrm rot="10800000" flipH="1">
              <a:off x="5434580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Rectangle 19"/>
            <p:cNvSpPr/>
            <p:nvPr/>
          </p:nvSpPr>
          <p:spPr>
            <a:xfrm rot="5400000">
              <a:off x="5883670" y="4063779"/>
              <a:ext cx="1010970" cy="14314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0" name="Group 20"/>
          <p:cNvGrpSpPr/>
          <p:nvPr/>
        </p:nvGrpSpPr>
        <p:grpSpPr>
          <a:xfrm>
            <a:off x="1723406" y="2525011"/>
            <a:ext cx="999791" cy="999790"/>
            <a:chOff x="3013524" y="2332283"/>
            <a:chExt cx="1026942" cy="1026941"/>
          </a:xfrm>
          <a:solidFill>
            <a:sysClr val="window" lastClr="FFFFFF">
              <a:lumMod val="85000"/>
            </a:sysClr>
          </a:solidFill>
        </p:grpSpPr>
        <p:sp>
          <p:nvSpPr>
            <p:cNvPr id="171" name="Block Arc 21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Rectangle 22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Rectangle 23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4" name="Group 24"/>
          <p:cNvGrpSpPr/>
          <p:nvPr/>
        </p:nvGrpSpPr>
        <p:grpSpPr>
          <a:xfrm rot="10800000">
            <a:off x="2584246" y="3394918"/>
            <a:ext cx="1132579" cy="999790"/>
            <a:chOff x="2877129" y="2332283"/>
            <a:chExt cx="1163337" cy="1026941"/>
          </a:xfrm>
          <a:solidFill>
            <a:sysClr val="window" lastClr="FFFFFF">
              <a:lumMod val="85000"/>
            </a:sysClr>
          </a:solidFill>
        </p:grpSpPr>
        <p:sp>
          <p:nvSpPr>
            <p:cNvPr id="175" name="Block Arc 2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Rectangle 26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7" name="Rectangle 27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8" name="Group 28"/>
          <p:cNvGrpSpPr/>
          <p:nvPr/>
        </p:nvGrpSpPr>
        <p:grpSpPr>
          <a:xfrm>
            <a:off x="6156218" y="2522288"/>
            <a:ext cx="999791" cy="1252302"/>
            <a:chOff x="6318005" y="2343554"/>
            <a:chExt cx="1026943" cy="1286310"/>
          </a:xfrm>
          <a:solidFill>
            <a:sysClr val="window" lastClr="FFFFFF">
              <a:lumMod val="85000"/>
            </a:sysClr>
          </a:solidFill>
        </p:grpSpPr>
        <p:sp>
          <p:nvSpPr>
            <p:cNvPr id="179" name="Rectangle 29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80" name="Group 30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181" name="Block Arc 31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2" name="Rectangle 32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183" name="Group 33"/>
          <p:cNvGrpSpPr/>
          <p:nvPr/>
        </p:nvGrpSpPr>
        <p:grpSpPr>
          <a:xfrm>
            <a:off x="7376996" y="2525011"/>
            <a:ext cx="1546347" cy="999790"/>
            <a:chOff x="7571935" y="2346350"/>
            <a:chExt cx="1588341" cy="1026941"/>
          </a:xfrm>
          <a:solidFill>
            <a:sysClr val="window" lastClr="FFFFFF">
              <a:lumMod val="85000"/>
            </a:sysClr>
          </a:solidFill>
        </p:grpSpPr>
        <p:grpSp>
          <p:nvGrpSpPr>
            <p:cNvPr id="184" name="Group 34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186" name="Rectangle 36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7" name="Block Arc 37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85" name="Rectangle 35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8" name="Text Placeholder 33"/>
          <p:cNvSpPr txBox="1"/>
          <p:nvPr/>
        </p:nvSpPr>
        <p:spPr>
          <a:xfrm>
            <a:off x="1179481" y="1558443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第一個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(2023-02)</a:t>
            </a:r>
            <a:endParaRPr lang="en-AU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Text Placeholder 33"/>
          <p:cNvSpPr txBox="1"/>
          <p:nvPr/>
        </p:nvSpPr>
        <p:spPr>
          <a:xfrm>
            <a:off x="2635862" y="4770760"/>
            <a:ext cx="2082218" cy="32791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第二個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(2024-07)</a:t>
            </a:r>
            <a:endParaRPr lang="en-AU" altLang="zh-TW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0" name="Group 52"/>
          <p:cNvGrpSpPr/>
          <p:nvPr/>
        </p:nvGrpSpPr>
        <p:grpSpPr>
          <a:xfrm>
            <a:off x="1037657" y="2525011"/>
            <a:ext cx="1055655" cy="1119280"/>
            <a:chOff x="1060437" y="2346350"/>
            <a:chExt cx="1084324" cy="1149676"/>
          </a:xfrm>
          <a:solidFill>
            <a:sysClr val="window" lastClr="FFFFFF">
              <a:lumMod val="85000"/>
            </a:sysClr>
          </a:solidFill>
        </p:grpSpPr>
        <p:grpSp>
          <p:nvGrpSpPr>
            <p:cNvPr id="191" name="Group 53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193" name="Block Arc 5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4" name="Rectangle 56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92" name="Oval 54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95" name="Oval 58"/>
          <p:cNvSpPr>
            <a:spLocks noChangeAspect="1"/>
          </p:cNvSpPr>
          <p:nvPr/>
        </p:nvSpPr>
        <p:spPr>
          <a:xfrm flipH="1">
            <a:off x="1578140" y="2276330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008080"/>
              </a:gs>
              <a:gs pos="100000">
                <a:srgbClr val="009999"/>
              </a:gs>
            </a:gsLst>
            <a:lin ang="16200000" scaled="1"/>
            <a:tileRect/>
          </a:gradFill>
          <a:ln w="38100" cap="flat" cmpd="sng" algn="ctr">
            <a:gradFill flip="none" rotWithShape="1">
              <a:gsLst>
                <a:gs pos="0">
                  <a:srgbClr val="009999"/>
                </a:gs>
                <a:gs pos="100000">
                  <a:srgbClr val="008080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en-US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8" name="Oval 63"/>
          <p:cNvSpPr>
            <a:spLocks noChangeAspect="1"/>
          </p:cNvSpPr>
          <p:nvPr/>
        </p:nvSpPr>
        <p:spPr>
          <a:xfrm flipH="1">
            <a:off x="8530650" y="3075790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C34A3D"/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ED7D31">
                    <a:lumMod val="75000"/>
                  </a:srgbClr>
                </a:gs>
                <a:gs pos="100000">
                  <a:srgbClr val="C34A3D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id-ID" sz="12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9" name="Oval 64"/>
          <p:cNvSpPr>
            <a:spLocks noChangeAspect="1"/>
          </p:cNvSpPr>
          <p:nvPr/>
        </p:nvSpPr>
        <p:spPr>
          <a:xfrm flipH="1">
            <a:off x="7090230" y="2287317"/>
            <a:ext cx="630867" cy="63086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685800">
              <a:defRPr/>
            </a:pPr>
            <a:endParaRPr lang="en-US" sz="1200" kern="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211" name="Rectangle 76"/>
          <p:cNvSpPr/>
          <p:nvPr/>
        </p:nvSpPr>
        <p:spPr>
          <a:xfrm>
            <a:off x="456338" y="3724968"/>
            <a:ext cx="1420116" cy="623248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en-US" sz="1200" b="1" dirty="0" smtClean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5A5A5"/>
                  </a:fgClr>
                  <a:bgClr>
                    <a:srgbClr val="A5A5A5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latin typeface="Calibri Light"/>
              </a:rPr>
              <a:t>2022-07-31</a:t>
            </a:r>
            <a:endParaRPr lang="en-US" sz="1200" b="1" dirty="0">
              <a:ln w="12700">
                <a:solidFill>
                  <a:srgbClr val="A5A5A5">
                    <a:lumMod val="50000"/>
                  </a:srgbClr>
                </a:solidFill>
                <a:prstDash val="solid"/>
              </a:ln>
              <a:pattFill prst="narHorz">
                <a:fgClr>
                  <a:srgbClr val="A5A5A5"/>
                </a:fgClr>
                <a:bgClr>
                  <a:srgbClr val="A5A5A5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A5A5A5">
                    <a:lumMod val="50000"/>
                  </a:srgbClr>
                </a:innerShdw>
              </a:effectLst>
              <a:latin typeface="Calibri Light"/>
            </a:endParaRPr>
          </a:p>
          <a:p>
            <a:pPr algn="ctr" defTabSz="685800">
              <a:lnSpc>
                <a:spcPct val="150000"/>
              </a:lnSpc>
            </a:pPr>
            <a:r>
              <a:rPr lang="zh-TW" altLang="en-US" sz="1200" b="1" dirty="0">
                <a:ln w="12700">
                  <a:solidFill>
                    <a:srgbClr val="A5A5A5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A5A5A5"/>
                  </a:fgClr>
                  <a:bgClr>
                    <a:srgbClr val="A5A5A5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A5A5A5">
                      <a:lumMod val="50000"/>
                    </a:srgbClr>
                  </a:innerShdw>
                </a:effectLst>
                <a:latin typeface="Calibri Light"/>
              </a:rPr>
              <a:t>開始我的程式人生</a:t>
            </a:r>
            <a:endParaRPr lang="en-US" sz="1200" b="1" dirty="0">
              <a:ln w="12700">
                <a:solidFill>
                  <a:srgbClr val="A5A5A5">
                    <a:lumMod val="50000"/>
                  </a:srgbClr>
                </a:solidFill>
                <a:prstDash val="solid"/>
              </a:ln>
              <a:pattFill prst="narHorz">
                <a:fgClr>
                  <a:srgbClr val="A5A5A5"/>
                </a:fgClr>
                <a:bgClr>
                  <a:srgbClr val="A5A5A5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A5A5A5">
                    <a:lumMod val="50000"/>
                  </a:srgbClr>
                </a:innerShdw>
              </a:effectLst>
              <a:latin typeface="Calibri Light"/>
            </a:endParaRPr>
          </a:p>
        </p:txBody>
      </p:sp>
      <p:sp>
        <p:nvSpPr>
          <p:cNvPr id="212" name="Rectangle 77"/>
          <p:cNvSpPr/>
          <p:nvPr/>
        </p:nvSpPr>
        <p:spPr>
          <a:xfrm>
            <a:off x="1079186" y="1776711"/>
            <a:ext cx="3237051" cy="3136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轉型成功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13" name="Rectangle 78"/>
          <p:cNvSpPr/>
          <p:nvPr/>
        </p:nvSpPr>
        <p:spPr>
          <a:xfrm>
            <a:off x="2563886" y="4991712"/>
            <a:ext cx="250157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PHP + </a:t>
            </a:r>
            <a:r>
              <a:rPr lang="en-US" altLang="zh-TW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Laravel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 + SQL</a:t>
            </a:r>
          </a:p>
        </p:txBody>
      </p:sp>
      <p:sp>
        <p:nvSpPr>
          <p:cNvPr id="214" name="Text Placeholder 33"/>
          <p:cNvSpPr txBox="1"/>
          <p:nvPr/>
        </p:nvSpPr>
        <p:spPr>
          <a:xfrm>
            <a:off x="6225488" y="5326391"/>
            <a:ext cx="2412950" cy="2100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2024-10)</a:t>
            </a:r>
            <a:endParaRPr lang="en-AU" altLang="zh-TW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Text Placeholder 33"/>
          <p:cNvSpPr txBox="1"/>
          <p:nvPr/>
        </p:nvSpPr>
        <p:spPr>
          <a:xfrm>
            <a:off x="6741510" y="1520422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2024-12)</a:t>
            </a:r>
            <a:endParaRPr lang="en-US" altLang="zh-TW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Rectangle 82"/>
          <p:cNvSpPr/>
          <p:nvPr/>
        </p:nvSpPr>
        <p:spPr>
          <a:xfrm>
            <a:off x="6641216" y="1738690"/>
            <a:ext cx="3801160" cy="3136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React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框架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&amp;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作品</a:t>
            </a:r>
          </a:p>
        </p:txBody>
      </p:sp>
      <p:sp>
        <p:nvSpPr>
          <p:cNvPr id="218" name="Text Placeholder 33"/>
          <p:cNvSpPr txBox="1"/>
          <p:nvPr/>
        </p:nvSpPr>
        <p:spPr>
          <a:xfrm>
            <a:off x="9348305" y="2918609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規劃</a:t>
            </a:r>
            <a:endParaRPr lang="en-AU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Rectangle 84"/>
          <p:cNvSpPr/>
          <p:nvPr/>
        </p:nvSpPr>
        <p:spPr>
          <a:xfrm>
            <a:off x="9248012" y="3136877"/>
            <a:ext cx="2165426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TypeScript</a:t>
            </a:r>
            <a:endParaRPr lang="en-US" altLang="zh-CN" sz="12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Gill Sans" charset="0"/>
              </a:rPr>
              <a:t>前端測試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220" name="Group 38"/>
          <p:cNvGrpSpPr/>
          <p:nvPr/>
        </p:nvGrpSpPr>
        <p:grpSpPr>
          <a:xfrm>
            <a:off x="1740711" y="2453401"/>
            <a:ext cx="332235" cy="276725"/>
            <a:chOff x="1692593" y="2354984"/>
            <a:chExt cx="523821" cy="436300"/>
          </a:xfrm>
        </p:grpSpPr>
        <p:sp>
          <p:nvSpPr>
            <p:cNvPr id="221" name="Freeform 134"/>
            <p:cNvSpPr/>
            <p:nvPr/>
          </p:nvSpPr>
          <p:spPr bwMode="auto">
            <a:xfrm>
              <a:off x="1692593" y="2354984"/>
              <a:ext cx="403643" cy="436300"/>
            </a:xfrm>
            <a:custGeom>
              <a:avLst/>
              <a:gdLst>
                <a:gd name="T0" fmla="*/ 87 w 219"/>
                <a:gd name="T1" fmla="*/ 224 h 236"/>
                <a:gd name="T2" fmla="*/ 105 w 219"/>
                <a:gd name="T3" fmla="*/ 229 h 236"/>
                <a:gd name="T4" fmla="*/ 150 w 219"/>
                <a:gd name="T5" fmla="*/ 183 h 236"/>
                <a:gd name="T6" fmla="*/ 172 w 219"/>
                <a:gd name="T7" fmla="*/ 184 h 236"/>
                <a:gd name="T8" fmla="*/ 176 w 219"/>
                <a:gd name="T9" fmla="*/ 150 h 236"/>
                <a:gd name="T10" fmla="*/ 152 w 219"/>
                <a:gd name="T11" fmla="*/ 128 h 236"/>
                <a:gd name="T12" fmla="*/ 147 w 219"/>
                <a:gd name="T13" fmla="*/ 115 h 236"/>
                <a:gd name="T14" fmla="*/ 158 w 219"/>
                <a:gd name="T15" fmla="*/ 106 h 236"/>
                <a:gd name="T16" fmla="*/ 190 w 219"/>
                <a:gd name="T17" fmla="*/ 99 h 236"/>
                <a:gd name="T18" fmla="*/ 205 w 219"/>
                <a:gd name="T19" fmla="*/ 69 h 236"/>
                <a:gd name="T20" fmla="*/ 206 w 219"/>
                <a:gd name="T21" fmla="*/ 67 h 236"/>
                <a:gd name="T22" fmla="*/ 215 w 219"/>
                <a:gd name="T23" fmla="*/ 49 h 236"/>
                <a:gd name="T24" fmla="*/ 204 w 219"/>
                <a:gd name="T25" fmla="*/ 36 h 236"/>
                <a:gd name="T26" fmla="*/ 140 w 219"/>
                <a:gd name="T27" fmla="*/ 49 h 236"/>
                <a:gd name="T28" fmla="*/ 89 w 219"/>
                <a:gd name="T29" fmla="*/ 7 h 236"/>
                <a:gd name="T30" fmla="*/ 72 w 219"/>
                <a:gd name="T31" fmla="*/ 14 h 236"/>
                <a:gd name="T32" fmla="*/ 64 w 219"/>
                <a:gd name="T33" fmla="*/ 80 h 236"/>
                <a:gd name="T34" fmla="*/ 9 w 219"/>
                <a:gd name="T35" fmla="*/ 115 h 236"/>
                <a:gd name="T36" fmla="*/ 10 w 219"/>
                <a:gd name="T37" fmla="*/ 132 h 236"/>
                <a:gd name="T38" fmla="*/ 72 w 219"/>
                <a:gd name="T39" fmla="*/ 157 h 236"/>
                <a:gd name="T40" fmla="*/ 87 w 219"/>
                <a:gd name="T41" fmla="*/ 2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6">
                  <a:moveTo>
                    <a:pt x="87" y="224"/>
                  </a:moveTo>
                  <a:cubicBezTo>
                    <a:pt x="89" y="234"/>
                    <a:pt x="97" y="236"/>
                    <a:pt x="105" y="229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47" y="124"/>
                    <a:pt x="146" y="119"/>
                    <a:pt x="147" y="115"/>
                  </a:cubicBezTo>
                  <a:cubicBezTo>
                    <a:pt x="148" y="110"/>
                    <a:pt x="152" y="107"/>
                    <a:pt x="158" y="106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6" y="67"/>
                    <a:pt x="206" y="67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9" y="40"/>
                    <a:pt x="215" y="34"/>
                    <a:pt x="204" y="36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1" y="0"/>
                    <a:pt x="73" y="3"/>
                    <a:pt x="72" y="1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0" y="120"/>
                    <a:pt x="1" y="128"/>
                    <a:pt x="10" y="132"/>
                  </a:cubicBezTo>
                  <a:cubicBezTo>
                    <a:pt x="72" y="157"/>
                    <a:pt x="72" y="157"/>
                    <a:pt x="72" y="157"/>
                  </a:cubicBezTo>
                  <a:lnTo>
                    <a:pt x="87" y="2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Freeform 135"/>
            <p:cNvSpPr/>
            <p:nvPr/>
          </p:nvSpPr>
          <p:spPr bwMode="auto">
            <a:xfrm>
              <a:off x="1972139" y="2480388"/>
              <a:ext cx="244275" cy="228601"/>
            </a:xfrm>
            <a:custGeom>
              <a:avLst/>
              <a:gdLst>
                <a:gd name="T0" fmla="*/ 125 w 132"/>
                <a:gd name="T1" fmla="*/ 41 h 124"/>
                <a:gd name="T2" fmla="*/ 89 w 132"/>
                <a:gd name="T3" fmla="*/ 36 h 124"/>
                <a:gd name="T4" fmla="*/ 70 w 132"/>
                <a:gd name="T5" fmla="*/ 4 h 124"/>
                <a:gd name="T6" fmla="*/ 65 w 132"/>
                <a:gd name="T7" fmla="*/ 0 h 124"/>
                <a:gd name="T8" fmla="*/ 60 w 132"/>
                <a:gd name="T9" fmla="*/ 4 h 124"/>
                <a:gd name="T10" fmla="*/ 43 w 132"/>
                <a:gd name="T11" fmla="*/ 37 h 124"/>
                <a:gd name="T12" fmla="*/ 35 w 132"/>
                <a:gd name="T13" fmla="*/ 39 h 124"/>
                <a:gd name="T14" fmla="*/ 7 w 132"/>
                <a:gd name="T15" fmla="*/ 45 h 124"/>
                <a:gd name="T16" fmla="*/ 5 w 132"/>
                <a:gd name="T17" fmla="*/ 54 h 124"/>
                <a:gd name="T18" fmla="*/ 32 w 132"/>
                <a:gd name="T19" fmla="*/ 79 h 124"/>
                <a:gd name="T20" fmla="*/ 28 w 132"/>
                <a:gd name="T21" fmla="*/ 116 h 124"/>
                <a:gd name="T22" fmla="*/ 27 w 132"/>
                <a:gd name="T23" fmla="*/ 117 h 124"/>
                <a:gd name="T24" fmla="*/ 32 w 132"/>
                <a:gd name="T25" fmla="*/ 124 h 124"/>
                <a:gd name="T26" fmla="*/ 36 w 132"/>
                <a:gd name="T27" fmla="*/ 123 h 124"/>
                <a:gd name="T28" fmla="*/ 51 w 132"/>
                <a:gd name="T29" fmla="*/ 116 h 124"/>
                <a:gd name="T30" fmla="*/ 68 w 132"/>
                <a:gd name="T31" fmla="*/ 108 h 124"/>
                <a:gd name="T32" fmla="*/ 74 w 132"/>
                <a:gd name="T33" fmla="*/ 110 h 124"/>
                <a:gd name="T34" fmla="*/ 102 w 132"/>
                <a:gd name="T35" fmla="*/ 121 h 124"/>
                <a:gd name="T36" fmla="*/ 105 w 132"/>
                <a:gd name="T37" fmla="*/ 122 h 124"/>
                <a:gd name="T38" fmla="*/ 109 w 132"/>
                <a:gd name="T39" fmla="*/ 115 h 124"/>
                <a:gd name="T40" fmla="*/ 100 w 132"/>
                <a:gd name="T41" fmla="*/ 77 h 124"/>
                <a:gd name="T42" fmla="*/ 128 w 132"/>
                <a:gd name="T43" fmla="*/ 50 h 124"/>
                <a:gd name="T44" fmla="*/ 125 w 132"/>
                <a:gd name="T45" fmla="*/ 4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24">
                  <a:moveTo>
                    <a:pt x="125" y="41"/>
                  </a:moveTo>
                  <a:cubicBezTo>
                    <a:pt x="89" y="36"/>
                    <a:pt x="89" y="36"/>
                    <a:pt x="89" y="36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1"/>
                    <a:pt x="67" y="0"/>
                    <a:pt x="65" y="0"/>
                  </a:cubicBezTo>
                  <a:cubicBezTo>
                    <a:pt x="63" y="0"/>
                    <a:pt x="61" y="1"/>
                    <a:pt x="60" y="4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2" y="46"/>
                    <a:pt x="0" y="50"/>
                    <a:pt x="5" y="5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22"/>
                    <a:pt x="29" y="124"/>
                    <a:pt x="32" y="124"/>
                  </a:cubicBezTo>
                  <a:cubicBezTo>
                    <a:pt x="33" y="124"/>
                    <a:pt x="34" y="124"/>
                    <a:pt x="36" y="123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0" y="119"/>
                    <a:pt x="109" y="115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32" y="46"/>
                    <a:pt x="131" y="42"/>
                    <a:pt x="125" y="4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5" name="Shape 4457"/>
          <p:cNvSpPr/>
          <p:nvPr/>
        </p:nvSpPr>
        <p:spPr>
          <a:xfrm>
            <a:off x="8714943" y="3270905"/>
            <a:ext cx="258208" cy="26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algn="ctr" defTabSz="3429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sz="3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pic>
        <p:nvPicPr>
          <p:cNvPr id="5124" name="Picture 4" descr="可能是插圖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94"/>
          <a:stretch/>
        </p:blipFill>
        <p:spPr bwMode="auto">
          <a:xfrm>
            <a:off x="10221097" y="3578394"/>
            <a:ext cx="1944252" cy="15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0364412" y="51485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圖片來源： </a:t>
            </a:r>
            <a:endParaRPr lang="en-US" altLang="zh-TW" sz="900" dirty="0">
              <a:solidFill>
                <a:srgbClr val="70AD47">
                  <a:lumMod val="50000"/>
                </a:srgbClr>
              </a:solidFill>
              <a:latin typeface="Brush Script MT" panose="03060802040406070304" pitchFamily="66" charset="0"/>
            </a:endParaRPr>
          </a:p>
          <a:p>
            <a:r>
              <a:rPr lang="en-US" altLang="zh-TW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Discord </a:t>
            </a:r>
            <a:r>
              <a:rPr lang="zh-TW" altLang="en-US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群分享 </a:t>
            </a:r>
            <a:r>
              <a:rPr lang="en-US" altLang="zh-TW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(</a:t>
            </a:r>
            <a:r>
              <a:rPr lang="zh-TW" altLang="en-US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卡斯伯</a:t>
            </a:r>
            <a:r>
              <a:rPr lang="en-US" altLang="zh-TW" sz="900" dirty="0">
                <a:solidFill>
                  <a:srgbClr val="70AD47">
                    <a:lumMod val="50000"/>
                  </a:srgbClr>
                </a:solidFill>
                <a:latin typeface="Brush Script MT" panose="03060802040406070304" pitchFamily="66" charset="0"/>
              </a:rPr>
              <a:t> Facebook )</a:t>
            </a:r>
            <a:endParaRPr lang="zh-TW" altLang="en-US" sz="900" dirty="0">
              <a:solidFill>
                <a:srgbClr val="70AD47">
                  <a:lumMod val="50000"/>
                </a:srgbClr>
              </a:solidFill>
              <a:latin typeface="Brush Script MT" panose="03060802040406070304" pitchFamily="66" charset="0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166911" y="6165197"/>
            <a:ext cx="5326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MengTing</a:t>
            </a:r>
            <a:r>
              <a:rPr lang="en-US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KU 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的筆記：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Nuxt3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React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Kuku 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鐵人賽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紀錄</a:t>
            </a:r>
            <a:endParaRPr lang="en-US" altLang="zh-TW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B13E31"/>
              </a:clrFrom>
              <a:clrTo>
                <a:srgbClr val="B13E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3984" y="4664443"/>
            <a:ext cx="954194" cy="10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5838" y="2404751"/>
            <a:ext cx="434859" cy="396000"/>
          </a:xfrm>
          <a:prstGeom prst="rect">
            <a:avLst/>
          </a:prstGeom>
        </p:spPr>
      </p:pic>
      <p:sp>
        <p:nvSpPr>
          <p:cNvPr id="72" name="Oval 61"/>
          <p:cNvSpPr>
            <a:spLocks noChangeAspect="1"/>
          </p:cNvSpPr>
          <p:nvPr/>
        </p:nvSpPr>
        <p:spPr>
          <a:xfrm flipH="1">
            <a:off x="3328493" y="4003340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15A75"/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015A75"/>
                </a:gs>
                <a:gs pos="100000">
                  <a:srgbClr val="015A74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</a:endParaRPr>
          </a:p>
        </p:txBody>
      </p:sp>
      <p:pic>
        <p:nvPicPr>
          <p:cNvPr id="73" name="Picture 2" descr="Vue.js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201" y="4216701"/>
            <a:ext cx="320419" cy="2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8"/>
          <p:cNvSpPr/>
          <p:nvPr/>
        </p:nvSpPr>
        <p:spPr>
          <a:xfrm>
            <a:off x="6151493" y="5539119"/>
            <a:ext cx="2501573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2023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年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30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天鐵人賽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– </a:t>
            </a:r>
            <a:r>
              <a:rPr lang="en-US" altLang="zh-TW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Vue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套件</a:t>
            </a:r>
            <a:endParaRPr lang="en-US" altLang="zh-TW" sz="12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2024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年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30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天鐵人賽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– JavaScript</a:t>
            </a:r>
          </a:p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2024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年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30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天鐵人賽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– </a:t>
            </a:r>
            <a:r>
              <a:rPr lang="en-US" altLang="zh-TW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Laravel</a:t>
            </a:r>
            <a:endParaRPr lang="en-US" altLang="zh-TW" sz="12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3535956" y="5105936"/>
            <a:ext cx="5542118" cy="553998"/>
            <a:chOff x="3324941" y="2105561"/>
            <a:chExt cx="5542118" cy="553998"/>
          </a:xfrm>
        </p:grpSpPr>
        <p:sp>
          <p:nvSpPr>
            <p:cNvPr id="15" name="文本框 58"/>
            <p:cNvSpPr txBox="1"/>
            <p:nvPr/>
          </p:nvSpPr>
          <p:spPr>
            <a:xfrm>
              <a:off x="3324941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60000"/>
                          <a:lumOff val="40000"/>
                        </a:srgbClr>
                      </a:gs>
                      <a:gs pos="92000">
                        <a:srgbClr val="70AD47">
                          <a:lumMod val="50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T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60000"/>
                        <a:lumOff val="40000"/>
                      </a:srgbClr>
                    </a:gs>
                    <a:gs pos="92000">
                      <a:srgbClr val="70AD47">
                        <a:lumMod val="50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6" name="文本框 58"/>
            <p:cNvSpPr txBox="1"/>
            <p:nvPr/>
          </p:nvSpPr>
          <p:spPr>
            <a:xfrm>
              <a:off x="4147808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75000"/>
                        </a:srgbClr>
                      </a:gs>
                      <a:gs pos="92000">
                        <a:srgbClr val="70AD47">
                          <a:lumMod val="50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H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75000"/>
                      </a:srgbClr>
                    </a:gs>
                    <a:gs pos="92000">
                      <a:srgbClr val="70AD47">
                        <a:lumMod val="50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7" name="文本框 58"/>
            <p:cNvSpPr txBox="1"/>
            <p:nvPr/>
          </p:nvSpPr>
          <p:spPr>
            <a:xfrm>
              <a:off x="4970675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60000"/>
                          <a:lumOff val="40000"/>
                        </a:srgbClr>
                      </a:gs>
                      <a:gs pos="92000">
                        <a:srgbClr val="70AD47">
                          <a:lumMod val="50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A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60000"/>
                        <a:lumOff val="40000"/>
                      </a:srgbClr>
                    </a:gs>
                    <a:gs pos="92000">
                      <a:srgbClr val="70AD47">
                        <a:lumMod val="50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8" name="文本框 58"/>
            <p:cNvSpPr txBox="1"/>
            <p:nvPr/>
          </p:nvSpPr>
          <p:spPr>
            <a:xfrm>
              <a:off x="5793542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75000"/>
                        </a:srgbClr>
                      </a:gs>
                      <a:gs pos="92000">
                        <a:srgbClr val="70AD47">
                          <a:lumMod val="50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N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75000"/>
                      </a:srgbClr>
                    </a:gs>
                    <a:gs pos="92000">
                      <a:srgbClr val="70AD47">
                        <a:lumMod val="50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9" name="文本框 58"/>
            <p:cNvSpPr txBox="1"/>
            <p:nvPr/>
          </p:nvSpPr>
          <p:spPr>
            <a:xfrm>
              <a:off x="6616409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60000"/>
                          <a:lumOff val="40000"/>
                        </a:srgbClr>
                      </a:gs>
                      <a:gs pos="92000">
                        <a:srgbClr val="70AD47">
                          <a:lumMod val="75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K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60000"/>
                        <a:lumOff val="40000"/>
                      </a:srgbClr>
                    </a:gs>
                    <a:gs pos="92000">
                      <a:srgbClr val="70AD47">
                        <a:lumMod val="75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20" name="文本框 58"/>
            <p:cNvSpPr txBox="1"/>
            <p:nvPr/>
          </p:nvSpPr>
          <p:spPr>
            <a:xfrm>
              <a:off x="7439275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600" b="1" dirty="0">
                  <a:gradFill flip="none" rotWithShape="1">
                    <a:gsLst>
                      <a:gs pos="16000">
                        <a:srgbClr val="70AD47">
                          <a:lumMod val="75000"/>
                        </a:srgbClr>
                      </a:gs>
                      <a:gs pos="92000">
                        <a:srgbClr val="70AD47">
                          <a:lumMod val="50000"/>
                        </a:srgbClr>
                      </a:gs>
                    </a:gsLst>
                    <a:lin ang="0" scaled="0"/>
                    <a:tileRect/>
                  </a:gradFill>
                  <a:latin typeface="思源黑体 CN Normal"/>
                  <a:ea typeface="微软雅黑" pitchFamily="34" charset="-122"/>
                </a:rPr>
                <a:t>S</a:t>
              </a:r>
              <a:endParaRPr lang="zh-CN" altLang="en-US" sz="3600" b="1" dirty="0">
                <a:gradFill flip="none" rotWithShape="1">
                  <a:gsLst>
                    <a:gs pos="16000">
                      <a:srgbClr val="70AD47">
                        <a:lumMod val="75000"/>
                      </a:srgbClr>
                    </a:gs>
                    <a:gs pos="92000">
                      <a:srgbClr val="70AD47">
                        <a:lumMod val="50000"/>
                      </a:srgbClr>
                    </a:gs>
                  </a:gsLst>
                  <a:lin ang="0" scaled="0"/>
                  <a:tileRect/>
                </a:gradFill>
                <a:latin typeface="思源等宽 N"/>
                <a:ea typeface="微软雅黑" pitchFamily="34" charset="-122"/>
              </a:endParaRPr>
            </a:p>
          </p:txBody>
        </p:sp>
      </p:grpSp>
      <p:grpSp>
        <p:nvGrpSpPr>
          <p:cNvPr id="27" name="组合 9"/>
          <p:cNvGrpSpPr/>
          <p:nvPr/>
        </p:nvGrpSpPr>
        <p:grpSpPr>
          <a:xfrm>
            <a:off x="3800614" y="5788527"/>
            <a:ext cx="4915202" cy="953378"/>
            <a:chOff x="3629025" y="3688851"/>
            <a:chExt cx="4915202" cy="953378"/>
          </a:xfrm>
        </p:grpSpPr>
        <p:cxnSp>
          <p:nvCxnSpPr>
            <p:cNvPr id="28" name="直接连接符 10"/>
            <p:cNvCxnSpPr/>
            <p:nvPr/>
          </p:nvCxnSpPr>
          <p:spPr>
            <a:xfrm>
              <a:off x="3752849" y="4456681"/>
              <a:ext cx="1600201" cy="0"/>
            </a:xfrm>
            <a:prstGeom prst="line">
              <a:avLst/>
            </a:prstGeom>
            <a:solidFill>
              <a:srgbClr val="4472C4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11"/>
            <p:cNvCxnSpPr/>
            <p:nvPr/>
          </p:nvCxnSpPr>
          <p:spPr>
            <a:xfrm>
              <a:off x="6832672" y="4456681"/>
              <a:ext cx="1678868" cy="0"/>
            </a:xfrm>
            <a:prstGeom prst="line">
              <a:avLst/>
            </a:prstGeom>
            <a:solidFill>
              <a:srgbClr val="4472C4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圆角矩形 24"/>
            <p:cNvSpPr/>
            <p:nvPr/>
          </p:nvSpPr>
          <p:spPr>
            <a:xfrm>
              <a:off x="4591050" y="4271133"/>
              <a:ext cx="3079408" cy="371096"/>
            </a:xfrm>
            <a:prstGeom prst="roundRect">
              <a:avLst>
                <a:gd name="adj" fmla="val 5000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1400" kern="0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Normal"/>
                </a:rPr>
                <a:t> </a:t>
              </a:r>
              <a:r>
                <a:rPr lang="en-US" altLang="zh-CN" sz="1400" kern="0" spc="3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Normal"/>
                </a:rPr>
                <a:t>2025 </a:t>
              </a:r>
              <a:r>
                <a:rPr lang="zh-CN" altLang="en-US" sz="1400" kern="0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等宽 N"/>
                </a:rPr>
                <a:t>年 </a:t>
              </a:r>
              <a:r>
                <a:rPr lang="en-US" altLang="zh-CN" sz="1400" kern="0" spc="3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等宽 N"/>
                </a:rPr>
                <a:t>03 </a:t>
              </a:r>
              <a:r>
                <a:rPr lang="zh-CN" altLang="en-US" sz="1400" kern="0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等宽 N"/>
                </a:rPr>
                <a:t>月</a:t>
              </a:r>
            </a:p>
          </p:txBody>
        </p:sp>
        <p:sp>
          <p:nvSpPr>
            <p:cNvPr id="31" name="矩形: 圆角 13"/>
            <p:cNvSpPr/>
            <p:nvPr/>
          </p:nvSpPr>
          <p:spPr>
            <a:xfrm>
              <a:off x="3629025" y="3688851"/>
              <a:ext cx="4915202" cy="466725"/>
            </a:xfrm>
            <a:prstGeom prst="roundRect">
              <a:avLst>
                <a:gd name="adj" fmla="val 50000"/>
              </a:avLst>
            </a:prstGeom>
            <a:solidFill>
              <a:srgbClr val="3D8291"/>
            </a:solidFill>
            <a:ln w="0" cap="flat">
              <a:noFill/>
              <a:prstDash val="solid"/>
              <a:miter lim="800000"/>
            </a:ln>
            <a:effectLst/>
          </p:spPr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>
                <a:defRPr/>
              </a:pPr>
              <a:endParaRPr kern="0">
                <a:solidFill>
                  <a:prstClr val="black"/>
                </a:solidFill>
              </a:endParaRPr>
            </a:p>
          </p:txBody>
        </p:sp>
        <p:sp>
          <p:nvSpPr>
            <p:cNvPr id="32" name="文本框 59"/>
            <p:cNvSpPr txBox="1"/>
            <p:nvPr/>
          </p:nvSpPr>
          <p:spPr>
            <a:xfrm>
              <a:off x="3867150" y="3752937"/>
              <a:ext cx="45373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TW" altLang="en-US" sz="1600" kern="0" spc="600" dirty="0">
                  <a:solidFill>
                    <a:prstClr val="white"/>
                  </a:solidFill>
                  <a:latin typeface="思源等宽 N"/>
                  <a:ea typeface="思源等宽 N" panose="020B0400000000000000" pitchFamily="34" charset="-122"/>
                </a:rPr>
                <a:t>感謝聆聽</a:t>
              </a:r>
              <a:endParaRPr lang="zh-CN" altLang="en-US" sz="1600" kern="0" spc="600" dirty="0">
                <a:solidFill>
                  <a:prstClr val="white"/>
                </a:solidFill>
                <a:latin typeface="思源等宽 N"/>
                <a:ea typeface="思源等宽 N" panose="020B0400000000000000" pitchFamily="34" charset="-122"/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2" y="52027"/>
            <a:ext cx="3913044" cy="36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9" y="52027"/>
            <a:ext cx="3600000" cy="360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52" y="52027"/>
            <a:ext cx="3600000" cy="3600000"/>
          </a:xfrm>
          <a:prstGeom prst="rect">
            <a:avLst/>
          </a:prstGeom>
        </p:spPr>
      </p:pic>
      <p:pic>
        <p:nvPicPr>
          <p:cNvPr id="24" name="图片 4"/>
          <p:cNvPicPr>
            <a:picLocks noChangeAspect="1"/>
          </p:cNvPicPr>
          <p:nvPr/>
        </p:nvPicPr>
        <p:blipFill rotWithShape="1">
          <a:blip r:embed="rId6"/>
          <a:srcRect l="70872" t="72357"/>
          <a:stretch/>
        </p:blipFill>
        <p:spPr>
          <a:xfrm>
            <a:off x="7353300" y="3599039"/>
            <a:ext cx="1460117" cy="1406879"/>
          </a:xfrm>
          <a:prstGeom prst="rect">
            <a:avLst/>
          </a:prstGeom>
        </p:spPr>
      </p:pic>
      <p:pic>
        <p:nvPicPr>
          <p:cNvPr id="25" name="图片 4"/>
          <p:cNvPicPr>
            <a:picLocks noChangeAspect="1"/>
          </p:cNvPicPr>
          <p:nvPr/>
        </p:nvPicPr>
        <p:blipFill rotWithShape="1">
          <a:blip r:embed="rId6"/>
          <a:srcRect t="74229" r="70767"/>
          <a:stretch/>
        </p:blipFill>
        <p:spPr>
          <a:xfrm>
            <a:off x="3800614" y="3694289"/>
            <a:ext cx="1465386" cy="131162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5063155" y="3660514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 err="1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PieZza</a:t>
            </a:r>
            <a:r>
              <a:rPr lang="zh-TW" altLang="en-US" sz="3600" b="1" dirty="0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 </a:t>
            </a:r>
            <a:endParaRPr lang="en-US" altLang="zh-TW" sz="3600" b="1" dirty="0">
              <a:ln w="0"/>
              <a:gradFill>
                <a:gsLst>
                  <a:gs pos="0">
                    <a:srgbClr val="70AD47">
                      <a:lumMod val="50000"/>
                    </a:srgbClr>
                  </a:gs>
                  <a:gs pos="50000">
                    <a:srgbClr val="70AD47">
                      <a:lumMod val="60000"/>
                      <a:lumOff val="40000"/>
                    </a:srgbClr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stral" panose="03090702030407020403" pitchFamily="66" charset="0"/>
            </a:endParaRPr>
          </a:p>
          <a:p>
            <a:pPr algn="ctr"/>
            <a:r>
              <a:rPr lang="zh-TW" altLang="en-US" sz="3600" b="1" dirty="0" smtClean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義大利</a:t>
            </a:r>
            <a:r>
              <a:rPr lang="zh-TW" altLang="en-US" sz="3600" b="1" dirty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美食</a:t>
            </a:r>
          </a:p>
        </p:txBody>
      </p:sp>
    </p:spTree>
    <p:extLst>
      <p:ext uri="{BB962C8B-B14F-4D97-AF65-F5344CB8AC3E}">
        <p14:creationId xmlns:p14="http://schemas.microsoft.com/office/powerpoint/2010/main" val="31289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 prLst="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下载更多PPT模板，请登陆蘑菇创意www.imogu.cn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228</Words>
  <Application>Microsoft Office PowerPoint</Application>
  <PresentationFormat>寬螢幕</PresentationFormat>
  <Paragraphs>74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30" baseType="lpstr">
      <vt:lpstr>Arial Unicode MS</vt:lpstr>
      <vt:lpstr>Clear Sans</vt:lpstr>
      <vt:lpstr>FontAwesome</vt:lpstr>
      <vt:lpstr>Gill Sans</vt:lpstr>
      <vt:lpstr>Lato Light</vt:lpstr>
      <vt:lpstr>Microsoft JhengHei UI</vt:lpstr>
      <vt:lpstr>微软雅黑</vt:lpstr>
      <vt:lpstr>微软雅黑</vt:lpstr>
      <vt:lpstr>宋体</vt:lpstr>
      <vt:lpstr>Sinkin Sans 400 Regular</vt:lpstr>
      <vt:lpstr>思源等宽 N</vt:lpstr>
      <vt:lpstr>思源黑体 CN Normal</vt:lpstr>
      <vt:lpstr>等线</vt:lpstr>
      <vt:lpstr>等线 Light</vt:lpstr>
      <vt:lpstr>新細明體</vt:lpstr>
      <vt:lpstr>Arial</vt:lpstr>
      <vt:lpstr>Brush Script MT</vt:lpstr>
      <vt:lpstr>Calibri</vt:lpstr>
      <vt:lpstr>Calibri Light</vt:lpstr>
      <vt:lpstr>Candara</vt:lpstr>
      <vt:lpstr>Mistral</vt:lpstr>
      <vt:lpstr>下载更多PPT模板，请登陆蘑菇创意www.imogu.cn ​​</vt:lpstr>
      <vt:lpstr>PowerPoint 簡報</vt:lpstr>
      <vt:lpstr>今天會分享…</vt:lpstr>
      <vt:lpstr>為什麼要做這個主題？</vt:lpstr>
      <vt:lpstr>架構設計 – 線稿圖 &amp; 網站地圖</vt:lpstr>
      <vt:lpstr>技術工具</vt:lpstr>
      <vt:lpstr>心得和感謝</vt:lpstr>
      <vt:lpstr>接下來我要…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勝駿 王</dc:creator>
  <cp:lastModifiedBy>勝駿 王</cp:lastModifiedBy>
  <cp:revision>31</cp:revision>
  <dcterms:created xsi:type="dcterms:W3CDTF">2025-03-24T14:54:41Z</dcterms:created>
  <dcterms:modified xsi:type="dcterms:W3CDTF">2025-03-24T15:49:01Z</dcterms:modified>
</cp:coreProperties>
</file>